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 snapToGrid="0">
      <p:cViewPr varScale="1">
        <p:scale>
          <a:sx n="108" d="100"/>
          <a:sy n="108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5A3AD-0E8E-A9FE-87F5-CECE49B5B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ADCD59-7B65-0FCF-0AB8-DC9B8B3A9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59BBE-0379-70CE-A1F0-E226FE41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E3DD7-DC70-DA18-DC4F-E4126C7F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F3CA55-AF2A-787B-F543-447D1E13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39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56592-534C-E203-4C2D-A349D737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1EEA06-0938-9F57-A184-2240B5FB0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14E966-A825-B1CA-3189-904AEA4BC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38802-CB9C-191E-0587-1AF6140E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523ACD-C2A8-7195-D23D-C5C5482D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47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8FE991-16DD-84EF-D2E0-1F4299958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3FB425-927D-3EAC-CAF6-F96936114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659471-A983-0AEC-3F6B-52DD14C1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2458A0-E610-4452-EA86-D96E1D26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8F1817-82A2-8AE7-AB5F-5DEDFBBF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53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773B0-7C9E-0266-72FC-40E58313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D57CA7-A362-22DC-C6B8-6BD658D5B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E8A2AA-D24E-1087-56E0-E67B912D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29226C-FD94-F0AC-59D5-66E9323D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87A388-33CD-4AAD-64DC-C15095D6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344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93CAA-95CC-6FD7-3345-2D99119F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3563A-4152-521D-E775-EC8B6BA84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D48848-63B3-C491-39EA-95E223E0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77F54F-F59F-4FB1-443B-C0A5CAAC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489C3-2A66-ED9E-8161-23B0FDC0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730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7BE5B7-B9BD-07BB-935F-D6D46B2F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7DADC8-338D-16C3-296F-F68268507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31F6F9-E2CA-0594-BBE1-1407BB999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EC578-EDF9-5FF3-C493-30657D7F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0BDC79-866E-3472-70FF-7279CCAB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BBF915-6A6B-B6A2-E2E6-F1D896FA6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93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77EB7-4AFA-3150-AFB2-9C7C6E35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AD3502-CFFF-AB96-6EDC-4D99FD9AE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3447A3-0CBC-1B11-6D86-4C0FEAA42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F0886E-E2F1-FE47-D1B5-11F948BA3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9E9F3F-DAD4-7F79-BD5C-07310524F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9EADBF-CBD1-F556-A6D9-46CEAA935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762436-3D5C-252A-5840-E638364D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095CC2-7E3B-B808-088F-073530F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419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318EF-3F65-829B-F830-ABC2E294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17D43F-2EF8-1F3E-06A9-E8FA8CB4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19850C-B7EB-9117-BDAB-C22EF2B0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28FA95-4300-45B1-1949-5CA3D5E4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952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00749F-DE15-4710-7722-41D967D9A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C05B41-797A-0B15-49C3-78E20233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1289E3-87F9-E337-58D6-81CDC479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811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70BDAC-4323-08A0-F522-5C13CBDE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0D0B4-217D-B1FB-B3A1-1487AE8F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CC8029-162C-C65B-B4BC-8732F0976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305417-F398-671B-4FF7-DEA5F869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F2A749-CEF4-7F96-266B-6EB29D90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6D0CDA-9CE5-21EA-3049-B0556351D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651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02F39-5146-E3D3-2647-EC2912E4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691AFEF-64B8-E2A3-EB27-1022E8AA2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A420FA-C6FC-985F-2CEA-2C53B3CDE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F0CA7C-94C5-1402-D402-9ABF5B92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496DC1-473F-5D4D-D63A-EA3B25B0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1A2D6D-4926-9994-1C43-AB9BABF4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524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85CF20-E535-3098-780E-44412FBE5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E1864F-7595-2B30-A271-A3E04E87C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9D606-DD91-2938-4772-FAF78117C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60EE1-6867-2043-ABAD-80D7BD96B7EE}" type="datetimeFigureOut">
              <a:rPr lang="es-MX" smtClean="0"/>
              <a:t>03/03/25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8A054B-5D8C-F71C-B234-6F6D55CB2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0F86A-5023-FEF8-1435-3E00BCE03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29E4-F1CA-4B40-90F7-182DD72BE48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88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CECFE6-F395-C9C1-C9C8-4ADEF27FD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F0D5F3-6279-5A47-BFD4-1A4FE5AED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7038"/>
            <a:ext cx="9144000" cy="1278924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D8EDEC-F462-22E9-98E2-1BF6C657E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77286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64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6">
            <a:extLst>
              <a:ext uri="{FF2B5EF4-FFF2-40B4-BE49-F238E27FC236}">
                <a16:creationId xmlns:a16="http://schemas.microsoft.com/office/drawing/2014/main" id="{578C5C78-F048-6CB6-0A37-7ED03E3EF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17CD9128-6200-90EB-0D94-6D4090C1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36B0573C-5FE7-D5CE-35C6-DD3CBA349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33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9">
            <a:extLst>
              <a:ext uri="{FF2B5EF4-FFF2-40B4-BE49-F238E27FC236}">
                <a16:creationId xmlns:a16="http://schemas.microsoft.com/office/drawing/2014/main" id="{6098FAC9-A380-0FBC-788B-5E09C95F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844" cy="6858000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523C813B-5AE6-CDED-5BCD-303D8877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40C0D29-393C-61F7-6FA4-03CD880732BD}"/>
              </a:ext>
            </a:extLst>
          </p:cNvPr>
          <p:cNvSpPr txBox="1">
            <a:spLocks/>
          </p:cNvSpPr>
          <p:nvPr/>
        </p:nvSpPr>
        <p:spPr>
          <a:xfrm>
            <a:off x="838200" y="19097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A4A41AA-B8B4-2EDE-DE93-7A4ECC91A077}"/>
              </a:ext>
            </a:extLst>
          </p:cNvPr>
          <p:cNvSpPr txBox="1">
            <a:spLocks/>
          </p:cNvSpPr>
          <p:nvPr/>
        </p:nvSpPr>
        <p:spPr>
          <a:xfrm>
            <a:off x="838200" y="249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1C62C90-949F-3D80-F05B-FA8BBD6B6C1C}"/>
              </a:ext>
            </a:extLst>
          </p:cNvPr>
          <p:cNvSpPr txBox="1"/>
          <p:nvPr/>
        </p:nvSpPr>
        <p:spPr>
          <a:xfrm>
            <a:off x="838200" y="1909720"/>
            <a:ext cx="10515600" cy="104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4621548-56D7-1346-5BB6-360B7B937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7412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Macintosh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MAGAÑA CORONADO</dc:creator>
  <cp:lastModifiedBy>Lic. Katia Saraí  Pérez Gutiérrez</cp:lastModifiedBy>
  <cp:revision>3</cp:revision>
  <dcterms:created xsi:type="dcterms:W3CDTF">2024-08-20T19:34:17Z</dcterms:created>
  <dcterms:modified xsi:type="dcterms:W3CDTF">2025-03-03T16:04:37Z</dcterms:modified>
</cp:coreProperties>
</file>