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5143500" type="screen16x9"/>
  <p:notesSz cx="6858000" cy="9144000"/>
  <p:embeddedFontLst>
    <p:embeddedFont>
      <p:font typeface="Barlow" pitchFamily="2" charset="77"/>
      <p:regular r:id="rId31"/>
      <p:bold r:id="rId32"/>
      <p:italic r:id="rId33"/>
      <p:boldItalic r:id="rId34"/>
    </p:embeddedFont>
    <p:embeddedFont>
      <p:font typeface="Barlow Light" panose="020F0302020204030204" pitchFamily="34" charset="0"/>
      <p:regular r:id="rId35"/>
      <p:bold r:id="rId36"/>
      <p:italic r:id="rId37"/>
      <p:boldItalic r:id="rId38"/>
    </p:embeddedFont>
    <p:embeddedFont>
      <p:font typeface="Barlow SemiBold" panose="020F0502020204030204" pitchFamily="34" charset="0"/>
      <p:regular r:id="rId39"/>
      <p:bold r:id="rId40"/>
      <p:italic r:id="rId41"/>
      <p:boldItalic r:id="rId42"/>
    </p:embeddedFont>
    <p:embeddedFont>
      <p:font typeface="Calibri" panose="020F0502020204030204" pitchFamily="34" charset="0"/>
      <p:regular r:id="rId43"/>
      <p:bold r:id="rId44"/>
      <p:italic r:id="rId45"/>
      <p:boldItalic r:id="rId46"/>
    </p:embeddedFont>
    <p:embeddedFont>
      <p:font typeface="Montserrat" pitchFamily="2" charset="77"/>
      <p:regular r:id="rId47"/>
      <p:bold r:id="rId48"/>
      <p:italic r:id="rId49"/>
      <p:boldItalic r:id="rId50"/>
    </p:embeddedFont>
    <p:embeddedFont>
      <p:font typeface="Roboto" panose="02000000000000000000" pitchFamily="2" charset="0"/>
      <p:regular r:id="rId51"/>
      <p:bold r:id="rId52"/>
      <p:italic r:id="rId53"/>
      <p:boldItalic r:id="rId5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3DDDE53-BA8E-4E00-AA70-F4D82C241327}">
  <a:tblStyle styleId="{D3DDDE53-BA8E-4E00-AA70-F4D82C24132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88"/>
    <p:restoredTop sz="94697"/>
  </p:normalViewPr>
  <p:slideViewPr>
    <p:cSldViewPr snapToGrid="0" snapToObjects="1">
      <p:cViewPr varScale="1">
        <p:scale>
          <a:sx n="221" d="100"/>
          <a:sy n="221" d="100"/>
        </p:scale>
        <p:origin x="81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font" Target="fonts/font17.fntdata"/><Relationship Id="rId50" Type="http://schemas.openxmlformats.org/officeDocument/2006/relationships/font" Target="fonts/font20.fntdata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font" Target="fonts/font15.fntdata"/><Relationship Id="rId53" Type="http://schemas.openxmlformats.org/officeDocument/2006/relationships/font" Target="fonts/font23.fntdata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schemas.openxmlformats.org/officeDocument/2006/relationships/font" Target="fonts/font18.fntdata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21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font" Target="fonts/font16.fntdata"/><Relationship Id="rId20" Type="http://schemas.openxmlformats.org/officeDocument/2006/relationships/slide" Target="slides/slide19.xml"/><Relationship Id="rId41" Type="http://schemas.openxmlformats.org/officeDocument/2006/relationships/font" Target="fonts/font11.fntdata"/><Relationship Id="rId54" Type="http://schemas.openxmlformats.org/officeDocument/2006/relationships/font" Target="fonts/font2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49" Type="http://schemas.openxmlformats.org/officeDocument/2006/relationships/font" Target="fonts/font19.fntdata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font" Target="fonts/font1.fntdata"/><Relationship Id="rId44" Type="http://schemas.openxmlformats.org/officeDocument/2006/relationships/font" Target="fonts/font14.fntdata"/><Relationship Id="rId52" Type="http://schemas.openxmlformats.org/officeDocument/2006/relationships/font" Target="fonts/font2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4" name="Google Shape;51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2" name="Google Shape;592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0" name="Google Shape;600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6" name="Google Shape;606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5" name="Google Shape;625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g35ed75ccf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2" name="Google Shape;632;g35ed75ccf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7" name="Google Shape;647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4" name="Google Shape;654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5" name="Google Shape;665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5" name="Google Shape;695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7" name="Google Shape;707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g35ed75ccf_0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4" name="Google Shape;714;g35ed75ccf_0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g35ed75ccf_0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6" name="Google Shape;726;g35ed75ccf_0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8" name="Google Shape;738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0" name="Google Shape;750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8" name="Google Shape;758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g35ed75ccf_0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5" name="Google Shape;765;g35ed75ccf_0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g35694cd56_0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3" name="Google Shape;773;g35694cd56_0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" name="Google Shape;1062;g134fb1cf8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3" name="Google Shape;1063;g134fb1cf8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Google Shape;1070;g41a98d525d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1" name="Google Shape;1071;g41a98d525d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8" name="Google Shape;528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4" name="Google Shape;534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2" name="Google Shape;542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8" name="Google Shape;54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" name="Google Shape;555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3" name="Google Shape;583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-225" y="0"/>
            <a:ext cx="9144224" cy="5143512"/>
            <a:chOff x="-225" y="0"/>
            <a:chExt cx="9144224" cy="5143512"/>
          </a:xfrm>
        </p:grpSpPr>
        <p:sp>
          <p:nvSpPr>
            <p:cNvPr id="11" name="Google Shape;11;p2"/>
            <p:cNvSpPr/>
            <p:nvPr/>
          </p:nvSpPr>
          <p:spPr>
            <a:xfrm>
              <a:off x="0" y="0"/>
              <a:ext cx="6100200" cy="5143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-175" y="1541675"/>
              <a:ext cx="6870000" cy="20601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" name="Google Shape;13;p2"/>
            <p:cNvGrpSpPr/>
            <p:nvPr/>
          </p:nvGrpSpPr>
          <p:grpSpPr>
            <a:xfrm>
              <a:off x="8477595" y="4477088"/>
              <a:ext cx="666403" cy="666424"/>
              <a:chOff x="7996345" y="980275"/>
              <a:chExt cx="666403" cy="666424"/>
            </a:xfrm>
          </p:grpSpPr>
          <p:sp>
            <p:nvSpPr>
              <p:cNvPr id="14" name="Google Shape;14;p2"/>
              <p:cNvSpPr/>
              <p:nvPr/>
            </p:nvSpPr>
            <p:spPr>
              <a:xfrm>
                <a:off x="7996345" y="980275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8198672" y="980275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8400998" y="980275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7996345" y="1182617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8198672" y="1182617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8400998" y="1182617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7996345" y="1384958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8198672" y="1384958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8400998" y="1384958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7996345" y="1587299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8198672" y="1587299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8400998" y="1587299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8603324" y="980275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8603324" y="1182617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603324" y="1384958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8603349" y="1587299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" name="Google Shape;30;p2"/>
            <p:cNvGrpSpPr/>
            <p:nvPr/>
          </p:nvGrpSpPr>
          <p:grpSpPr>
            <a:xfrm>
              <a:off x="7042555" y="1541664"/>
              <a:ext cx="730045" cy="2060087"/>
              <a:chOff x="7022220" y="1541675"/>
              <a:chExt cx="666403" cy="1880499"/>
            </a:xfrm>
          </p:grpSpPr>
          <p:sp>
            <p:nvSpPr>
              <p:cNvPr id="31" name="Google Shape;31;p2"/>
              <p:cNvSpPr/>
              <p:nvPr/>
            </p:nvSpPr>
            <p:spPr>
              <a:xfrm>
                <a:off x="7022220" y="1541675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7224547" y="1541675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7426873" y="1541675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7022220" y="1744017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7224547" y="1744017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7426873" y="1744017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7022220" y="1946358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7224547" y="1946358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7426873" y="1946358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7022220" y="2148699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7224547" y="2148699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7426873" y="2148699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7629199" y="1541675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7629199" y="1744017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7629199" y="1946358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7629224" y="2148699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7022220" y="2351050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7224547" y="2351050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7426873" y="2351050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7022220" y="2553392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7224547" y="2553392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7426873" y="2553392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7022220" y="2755733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7224547" y="2755733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7426873" y="2755733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7022220" y="2958074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7224547" y="2958074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7426873" y="2958074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7629199" y="2351050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7629199" y="2553392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7629199" y="2755733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7629224" y="2958074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7022220" y="3160433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7224547" y="3160433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7426873" y="3160433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7022220" y="3362774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7224547" y="3362774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7426873" y="3362774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7629199" y="3160433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7629224" y="3362774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1" name="Google Shape;71;p2"/>
            <p:cNvGrpSpPr/>
            <p:nvPr/>
          </p:nvGrpSpPr>
          <p:grpSpPr>
            <a:xfrm>
              <a:off x="-225" y="2008293"/>
              <a:ext cx="301775" cy="1126923"/>
              <a:chOff x="-225" y="1987280"/>
              <a:chExt cx="318900" cy="1190873"/>
            </a:xfrm>
          </p:grpSpPr>
          <p:sp>
            <p:nvSpPr>
              <p:cNvPr id="72" name="Google Shape;72;p2"/>
              <p:cNvSpPr/>
              <p:nvPr/>
            </p:nvSpPr>
            <p:spPr>
              <a:xfrm>
                <a:off x="-175" y="1987280"/>
                <a:ext cx="318794" cy="116648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-175" y="2255817"/>
                <a:ext cx="318794" cy="116648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-175" y="2524353"/>
                <a:ext cx="318794" cy="116648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-225" y="2792878"/>
                <a:ext cx="318900" cy="1167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-225" y="3061453"/>
                <a:ext cx="318900" cy="1167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7" name="Google Shape;77;p2"/>
            <p:cNvGrpSpPr/>
            <p:nvPr/>
          </p:nvGrpSpPr>
          <p:grpSpPr>
            <a:xfrm>
              <a:off x="8842175" y="668859"/>
              <a:ext cx="301822" cy="872807"/>
              <a:chOff x="-225" y="2255817"/>
              <a:chExt cx="318950" cy="922336"/>
            </a:xfrm>
          </p:grpSpPr>
          <p:sp>
            <p:nvSpPr>
              <p:cNvPr id="78" name="Google Shape;78;p2"/>
              <p:cNvSpPr/>
              <p:nvPr/>
            </p:nvSpPr>
            <p:spPr>
              <a:xfrm>
                <a:off x="-175" y="2255817"/>
                <a:ext cx="318900" cy="1167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-175" y="2524353"/>
                <a:ext cx="318900" cy="1167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-225" y="2792878"/>
                <a:ext cx="318900" cy="1167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-225" y="3061453"/>
                <a:ext cx="318900" cy="1167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2" name="Google Shape;82;p2"/>
            <p:cNvGrpSpPr/>
            <p:nvPr/>
          </p:nvGrpSpPr>
          <p:grpSpPr>
            <a:xfrm>
              <a:off x="5798375" y="4270684"/>
              <a:ext cx="301822" cy="872807"/>
              <a:chOff x="1611209" y="2255817"/>
              <a:chExt cx="318950" cy="922336"/>
            </a:xfrm>
          </p:grpSpPr>
          <p:sp>
            <p:nvSpPr>
              <p:cNvPr id="83" name="Google Shape;83;p2"/>
              <p:cNvSpPr/>
              <p:nvPr/>
            </p:nvSpPr>
            <p:spPr>
              <a:xfrm>
                <a:off x="1611259" y="2255817"/>
                <a:ext cx="318900" cy="116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1611259" y="2524353"/>
                <a:ext cx="318900" cy="116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1611209" y="2792878"/>
                <a:ext cx="318900" cy="116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1611209" y="3061453"/>
                <a:ext cx="318900" cy="116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7" name="Google Shape;87;p2"/>
            <p:cNvGrpSpPr/>
            <p:nvPr/>
          </p:nvGrpSpPr>
          <p:grpSpPr>
            <a:xfrm>
              <a:off x="685795" y="0"/>
              <a:ext cx="666403" cy="666424"/>
              <a:chOff x="7996345" y="980275"/>
              <a:chExt cx="666403" cy="666424"/>
            </a:xfrm>
          </p:grpSpPr>
          <p:sp>
            <p:nvSpPr>
              <p:cNvPr id="88" name="Google Shape;88;p2"/>
              <p:cNvSpPr/>
              <p:nvPr/>
            </p:nvSpPr>
            <p:spPr>
              <a:xfrm>
                <a:off x="7996345" y="980275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8198672" y="980275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2"/>
              <p:cNvSpPr/>
              <p:nvPr/>
            </p:nvSpPr>
            <p:spPr>
              <a:xfrm>
                <a:off x="8400998" y="980275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2"/>
              <p:cNvSpPr/>
              <p:nvPr/>
            </p:nvSpPr>
            <p:spPr>
              <a:xfrm>
                <a:off x="7996345" y="1182617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>
                <a:off x="8198672" y="1182617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>
                <a:off x="8400998" y="1182617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>
                <a:off x="7996345" y="1384958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>
                <a:off x="8198672" y="1384958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8400998" y="1384958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2"/>
              <p:cNvSpPr/>
              <p:nvPr/>
            </p:nvSpPr>
            <p:spPr>
              <a:xfrm>
                <a:off x="7996345" y="1587299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2"/>
              <p:cNvSpPr/>
              <p:nvPr/>
            </p:nvSpPr>
            <p:spPr>
              <a:xfrm>
                <a:off x="8198672" y="1587299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8400998" y="1587299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00;p2"/>
              <p:cNvSpPr/>
              <p:nvPr/>
            </p:nvSpPr>
            <p:spPr>
              <a:xfrm>
                <a:off x="8603324" y="980275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01;p2"/>
              <p:cNvSpPr/>
              <p:nvPr/>
            </p:nvSpPr>
            <p:spPr>
              <a:xfrm>
                <a:off x="8603324" y="1182617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02;p2"/>
              <p:cNvSpPr/>
              <p:nvPr/>
            </p:nvSpPr>
            <p:spPr>
              <a:xfrm>
                <a:off x="8603324" y="1384958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8603349" y="1587299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04" name="Google Shape;104;p2"/>
          <p:cNvSpPr txBox="1">
            <a:spLocks noGrp="1"/>
          </p:cNvSpPr>
          <p:nvPr>
            <p:ph type="ctrTitle"/>
          </p:nvPr>
        </p:nvSpPr>
        <p:spPr>
          <a:xfrm>
            <a:off x="685800" y="1541675"/>
            <a:ext cx="5740200" cy="2060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variant 1" type="blank">
  <p:cSld name="BLANK"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4" name="Google Shape;454;p11"/>
          <p:cNvGrpSpPr/>
          <p:nvPr/>
        </p:nvGrpSpPr>
        <p:grpSpPr>
          <a:xfrm>
            <a:off x="-207" y="0"/>
            <a:ext cx="9158157" cy="5149835"/>
            <a:chOff x="-207" y="0"/>
            <a:chExt cx="9158157" cy="5149835"/>
          </a:xfrm>
        </p:grpSpPr>
        <p:sp>
          <p:nvSpPr>
            <p:cNvPr id="455" name="Google Shape;455;p11"/>
            <p:cNvSpPr/>
            <p:nvPr/>
          </p:nvSpPr>
          <p:spPr>
            <a:xfrm>
              <a:off x="8504250" y="4489800"/>
              <a:ext cx="653700" cy="653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11"/>
            <p:cNvSpPr/>
            <p:nvPr/>
          </p:nvSpPr>
          <p:spPr>
            <a:xfrm>
              <a:off x="0" y="0"/>
              <a:ext cx="653700" cy="5143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57" name="Google Shape;457;p11"/>
            <p:cNvGrpSpPr/>
            <p:nvPr/>
          </p:nvGrpSpPr>
          <p:grpSpPr>
            <a:xfrm>
              <a:off x="-207" y="664293"/>
              <a:ext cx="155867" cy="653721"/>
              <a:chOff x="5385375" y="498300"/>
              <a:chExt cx="802200" cy="556500"/>
            </a:xfrm>
          </p:grpSpPr>
          <p:sp>
            <p:nvSpPr>
              <p:cNvPr id="458" name="Google Shape;458;p11"/>
              <p:cNvSpPr/>
              <p:nvPr/>
            </p:nvSpPr>
            <p:spPr>
              <a:xfrm>
                <a:off x="5385375" y="498300"/>
                <a:ext cx="802200" cy="99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459;p11"/>
              <p:cNvSpPr/>
              <p:nvPr/>
            </p:nvSpPr>
            <p:spPr>
              <a:xfrm>
                <a:off x="5385375" y="726900"/>
                <a:ext cx="802200" cy="99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460;p11"/>
              <p:cNvSpPr/>
              <p:nvPr/>
            </p:nvSpPr>
            <p:spPr>
              <a:xfrm>
                <a:off x="5385375" y="955500"/>
                <a:ext cx="802200" cy="99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61" name="Google Shape;461;p11"/>
            <p:cNvGrpSpPr/>
            <p:nvPr/>
          </p:nvGrpSpPr>
          <p:grpSpPr>
            <a:xfrm>
              <a:off x="322384" y="4483463"/>
              <a:ext cx="666347" cy="666373"/>
              <a:chOff x="7134700" y="414375"/>
              <a:chExt cx="501919" cy="501900"/>
            </a:xfrm>
          </p:grpSpPr>
          <p:sp>
            <p:nvSpPr>
              <p:cNvPr id="462" name="Google Shape;462;p11"/>
              <p:cNvSpPr/>
              <p:nvPr/>
            </p:nvSpPr>
            <p:spPr>
              <a:xfrm>
                <a:off x="71347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463;p11"/>
              <p:cNvSpPr/>
              <p:nvPr/>
            </p:nvSpPr>
            <p:spPr>
              <a:xfrm>
                <a:off x="72871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" name="Google Shape;464;p11"/>
              <p:cNvSpPr/>
              <p:nvPr/>
            </p:nvSpPr>
            <p:spPr>
              <a:xfrm>
                <a:off x="74395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" name="Google Shape;465;p11"/>
              <p:cNvSpPr/>
              <p:nvPr/>
            </p:nvSpPr>
            <p:spPr>
              <a:xfrm>
                <a:off x="71347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466;p11"/>
              <p:cNvSpPr/>
              <p:nvPr/>
            </p:nvSpPr>
            <p:spPr>
              <a:xfrm>
                <a:off x="72871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67;p11"/>
              <p:cNvSpPr/>
              <p:nvPr/>
            </p:nvSpPr>
            <p:spPr>
              <a:xfrm>
                <a:off x="74395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11"/>
              <p:cNvSpPr/>
              <p:nvPr/>
            </p:nvSpPr>
            <p:spPr>
              <a:xfrm>
                <a:off x="71347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11"/>
              <p:cNvSpPr/>
              <p:nvPr/>
            </p:nvSpPr>
            <p:spPr>
              <a:xfrm>
                <a:off x="72871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11"/>
              <p:cNvSpPr/>
              <p:nvPr/>
            </p:nvSpPr>
            <p:spPr>
              <a:xfrm>
                <a:off x="74395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471;p11"/>
              <p:cNvSpPr/>
              <p:nvPr/>
            </p:nvSpPr>
            <p:spPr>
              <a:xfrm>
                <a:off x="7134700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11"/>
              <p:cNvSpPr/>
              <p:nvPr/>
            </p:nvSpPr>
            <p:spPr>
              <a:xfrm>
                <a:off x="7287100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" name="Google Shape;473;p11"/>
              <p:cNvSpPr/>
              <p:nvPr/>
            </p:nvSpPr>
            <p:spPr>
              <a:xfrm>
                <a:off x="7439500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474;p11"/>
              <p:cNvSpPr/>
              <p:nvPr/>
            </p:nvSpPr>
            <p:spPr>
              <a:xfrm>
                <a:off x="75919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475;p11"/>
              <p:cNvSpPr/>
              <p:nvPr/>
            </p:nvSpPr>
            <p:spPr>
              <a:xfrm>
                <a:off x="75919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476;p11"/>
              <p:cNvSpPr/>
              <p:nvPr/>
            </p:nvSpPr>
            <p:spPr>
              <a:xfrm>
                <a:off x="75919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477;p11"/>
              <p:cNvSpPr/>
              <p:nvPr/>
            </p:nvSpPr>
            <p:spPr>
              <a:xfrm>
                <a:off x="7591919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78" name="Google Shape;478;p11"/>
            <p:cNvGrpSpPr/>
            <p:nvPr/>
          </p:nvGrpSpPr>
          <p:grpSpPr>
            <a:xfrm>
              <a:off x="8832384" y="670955"/>
              <a:ext cx="311815" cy="653721"/>
              <a:chOff x="5385375" y="498300"/>
              <a:chExt cx="802200" cy="556500"/>
            </a:xfrm>
          </p:grpSpPr>
          <p:sp>
            <p:nvSpPr>
              <p:cNvPr id="479" name="Google Shape;479;p11"/>
              <p:cNvSpPr/>
              <p:nvPr/>
            </p:nvSpPr>
            <p:spPr>
              <a:xfrm>
                <a:off x="5385375" y="498300"/>
                <a:ext cx="802200" cy="993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480;p11"/>
              <p:cNvSpPr/>
              <p:nvPr/>
            </p:nvSpPr>
            <p:spPr>
              <a:xfrm>
                <a:off x="5385375" y="726900"/>
                <a:ext cx="802200" cy="993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" name="Google Shape;481;p11"/>
              <p:cNvSpPr/>
              <p:nvPr/>
            </p:nvSpPr>
            <p:spPr>
              <a:xfrm>
                <a:off x="5385375" y="955500"/>
                <a:ext cx="802200" cy="993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82" name="Google Shape;482;p11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variant 2">
  <p:cSld name="BLANK_1"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12"/>
          <p:cNvSpPr/>
          <p:nvPr/>
        </p:nvSpPr>
        <p:spPr>
          <a:xfrm>
            <a:off x="8490504" y="4489800"/>
            <a:ext cx="653700" cy="653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p12"/>
          <p:cNvSpPr/>
          <p:nvPr/>
        </p:nvSpPr>
        <p:spPr>
          <a:xfrm>
            <a:off x="0" y="0"/>
            <a:ext cx="6537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6" name="Google Shape;486;p12"/>
          <p:cNvGrpSpPr/>
          <p:nvPr/>
        </p:nvGrpSpPr>
        <p:grpSpPr>
          <a:xfrm>
            <a:off x="-207" y="664293"/>
            <a:ext cx="155867" cy="653721"/>
            <a:chOff x="5385375" y="498300"/>
            <a:chExt cx="802200" cy="556500"/>
          </a:xfrm>
        </p:grpSpPr>
        <p:sp>
          <p:nvSpPr>
            <p:cNvPr id="487" name="Google Shape;487;p12"/>
            <p:cNvSpPr/>
            <p:nvPr/>
          </p:nvSpPr>
          <p:spPr>
            <a:xfrm>
              <a:off x="5385375" y="498300"/>
              <a:ext cx="802200" cy="993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12"/>
            <p:cNvSpPr/>
            <p:nvPr/>
          </p:nvSpPr>
          <p:spPr>
            <a:xfrm>
              <a:off x="5385375" y="726900"/>
              <a:ext cx="802200" cy="993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12"/>
            <p:cNvSpPr/>
            <p:nvPr/>
          </p:nvSpPr>
          <p:spPr>
            <a:xfrm>
              <a:off x="5385375" y="955500"/>
              <a:ext cx="802200" cy="993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0" name="Google Shape;490;p12"/>
          <p:cNvGrpSpPr/>
          <p:nvPr/>
        </p:nvGrpSpPr>
        <p:grpSpPr>
          <a:xfrm>
            <a:off x="322384" y="657975"/>
            <a:ext cx="666347" cy="666373"/>
            <a:chOff x="7134700" y="414375"/>
            <a:chExt cx="501919" cy="501900"/>
          </a:xfrm>
        </p:grpSpPr>
        <p:sp>
          <p:nvSpPr>
            <p:cNvPr id="491" name="Google Shape;491;p12"/>
            <p:cNvSpPr/>
            <p:nvPr/>
          </p:nvSpPr>
          <p:spPr>
            <a:xfrm>
              <a:off x="7134700" y="4143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12"/>
            <p:cNvSpPr/>
            <p:nvPr/>
          </p:nvSpPr>
          <p:spPr>
            <a:xfrm>
              <a:off x="7287100" y="4143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12"/>
            <p:cNvSpPr/>
            <p:nvPr/>
          </p:nvSpPr>
          <p:spPr>
            <a:xfrm>
              <a:off x="7439500" y="4143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12"/>
            <p:cNvSpPr/>
            <p:nvPr/>
          </p:nvSpPr>
          <p:spPr>
            <a:xfrm>
              <a:off x="7134700" y="5667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12"/>
            <p:cNvSpPr/>
            <p:nvPr/>
          </p:nvSpPr>
          <p:spPr>
            <a:xfrm>
              <a:off x="7287100" y="5667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12"/>
            <p:cNvSpPr/>
            <p:nvPr/>
          </p:nvSpPr>
          <p:spPr>
            <a:xfrm>
              <a:off x="7439500" y="5667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12"/>
            <p:cNvSpPr/>
            <p:nvPr/>
          </p:nvSpPr>
          <p:spPr>
            <a:xfrm>
              <a:off x="7134700" y="7191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12"/>
            <p:cNvSpPr/>
            <p:nvPr/>
          </p:nvSpPr>
          <p:spPr>
            <a:xfrm>
              <a:off x="7287100" y="7191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12"/>
            <p:cNvSpPr/>
            <p:nvPr/>
          </p:nvSpPr>
          <p:spPr>
            <a:xfrm>
              <a:off x="7439500" y="7191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12"/>
            <p:cNvSpPr/>
            <p:nvPr/>
          </p:nvSpPr>
          <p:spPr>
            <a:xfrm>
              <a:off x="7134700" y="8715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12"/>
            <p:cNvSpPr/>
            <p:nvPr/>
          </p:nvSpPr>
          <p:spPr>
            <a:xfrm>
              <a:off x="7287100" y="8715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12"/>
            <p:cNvSpPr/>
            <p:nvPr/>
          </p:nvSpPr>
          <p:spPr>
            <a:xfrm>
              <a:off x="7439500" y="8715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12"/>
            <p:cNvSpPr/>
            <p:nvPr/>
          </p:nvSpPr>
          <p:spPr>
            <a:xfrm>
              <a:off x="7591900" y="4143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12"/>
            <p:cNvSpPr/>
            <p:nvPr/>
          </p:nvSpPr>
          <p:spPr>
            <a:xfrm>
              <a:off x="7591900" y="5667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12"/>
            <p:cNvSpPr/>
            <p:nvPr/>
          </p:nvSpPr>
          <p:spPr>
            <a:xfrm>
              <a:off x="7591900" y="7191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12"/>
            <p:cNvSpPr/>
            <p:nvPr/>
          </p:nvSpPr>
          <p:spPr>
            <a:xfrm>
              <a:off x="7591919" y="8715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7" name="Google Shape;507;p12"/>
          <p:cNvGrpSpPr/>
          <p:nvPr/>
        </p:nvGrpSpPr>
        <p:grpSpPr>
          <a:xfrm>
            <a:off x="8832384" y="670955"/>
            <a:ext cx="311815" cy="653721"/>
            <a:chOff x="5385375" y="498300"/>
            <a:chExt cx="802200" cy="556500"/>
          </a:xfrm>
        </p:grpSpPr>
        <p:sp>
          <p:nvSpPr>
            <p:cNvPr id="508" name="Google Shape;508;p12"/>
            <p:cNvSpPr/>
            <p:nvPr/>
          </p:nvSpPr>
          <p:spPr>
            <a:xfrm>
              <a:off x="5385375" y="498300"/>
              <a:ext cx="802200" cy="9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12"/>
            <p:cNvSpPr/>
            <p:nvPr/>
          </p:nvSpPr>
          <p:spPr>
            <a:xfrm>
              <a:off x="5385375" y="726900"/>
              <a:ext cx="802200" cy="9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12"/>
            <p:cNvSpPr/>
            <p:nvPr/>
          </p:nvSpPr>
          <p:spPr>
            <a:xfrm>
              <a:off x="5385375" y="955500"/>
              <a:ext cx="802200" cy="9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1" name="Google Shape;511;p12"/>
          <p:cNvSpPr txBox="1">
            <a:spLocks noGrp="1"/>
          </p:cNvSpPr>
          <p:nvPr>
            <p:ph type="sldNum" idx="12"/>
          </p:nvPr>
        </p:nvSpPr>
        <p:spPr>
          <a:xfrm>
            <a:off x="849050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</a:defRPr>
            </a:lvl1pPr>
            <a:lvl2pPr lvl="1" rtl="0">
              <a:buNone/>
              <a:defRPr>
                <a:solidFill>
                  <a:schemeClr val="dk1"/>
                </a:solidFill>
              </a:defRPr>
            </a:lvl2pPr>
            <a:lvl3pPr lvl="2" rtl="0">
              <a:buNone/>
              <a:defRPr>
                <a:solidFill>
                  <a:schemeClr val="dk1"/>
                </a:solidFill>
              </a:defRPr>
            </a:lvl3pPr>
            <a:lvl4pPr lvl="3" rtl="0">
              <a:buNone/>
              <a:defRPr>
                <a:solidFill>
                  <a:schemeClr val="dk1"/>
                </a:solidFill>
              </a:defRPr>
            </a:lvl4pPr>
            <a:lvl5pPr lvl="4" rtl="0">
              <a:buNone/>
              <a:defRPr>
                <a:solidFill>
                  <a:schemeClr val="dk1"/>
                </a:solidFill>
              </a:defRPr>
            </a:lvl5pPr>
            <a:lvl6pPr lvl="5" rtl="0">
              <a:buNone/>
              <a:defRPr>
                <a:solidFill>
                  <a:schemeClr val="dk1"/>
                </a:solidFill>
              </a:defRPr>
            </a:lvl6pPr>
            <a:lvl7pPr lvl="6" rtl="0">
              <a:buNone/>
              <a:defRPr>
                <a:solidFill>
                  <a:schemeClr val="dk1"/>
                </a:solidFill>
              </a:defRPr>
            </a:lvl7pPr>
            <a:lvl8pPr lvl="7" rtl="0">
              <a:buNone/>
              <a:defRPr>
                <a:solidFill>
                  <a:schemeClr val="dk1"/>
                </a:solidFill>
              </a:defRPr>
            </a:lvl8pPr>
            <a:lvl9pPr lvl="8" rtl="0">
              <a:buNone/>
              <a:defRPr>
                <a:solidFill>
                  <a:schemeClr val="dk1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/>
          <p:nvPr/>
        </p:nvSpPr>
        <p:spPr>
          <a:xfrm>
            <a:off x="6100358" y="13"/>
            <a:ext cx="3050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3"/>
          <p:cNvSpPr/>
          <p:nvPr/>
        </p:nvSpPr>
        <p:spPr>
          <a:xfrm>
            <a:off x="-175" y="1541675"/>
            <a:ext cx="6870000" cy="2060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8" name="Google Shape;108;p3"/>
          <p:cNvGrpSpPr/>
          <p:nvPr/>
        </p:nvGrpSpPr>
        <p:grpSpPr>
          <a:xfrm>
            <a:off x="8477595" y="4477088"/>
            <a:ext cx="666403" cy="666424"/>
            <a:chOff x="7996345" y="980275"/>
            <a:chExt cx="666403" cy="666424"/>
          </a:xfrm>
        </p:grpSpPr>
        <p:sp>
          <p:nvSpPr>
            <p:cNvPr id="109" name="Google Shape;109;p3"/>
            <p:cNvSpPr/>
            <p:nvPr/>
          </p:nvSpPr>
          <p:spPr>
            <a:xfrm>
              <a:off x="7996345" y="980275"/>
              <a:ext cx="59400" cy="59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8198672" y="980275"/>
              <a:ext cx="59400" cy="59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8400998" y="980275"/>
              <a:ext cx="59400" cy="59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7996345" y="1182617"/>
              <a:ext cx="59400" cy="59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8198672" y="1182617"/>
              <a:ext cx="59400" cy="59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8400998" y="1182617"/>
              <a:ext cx="59400" cy="59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7996345" y="1384958"/>
              <a:ext cx="59400" cy="59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8198672" y="1384958"/>
              <a:ext cx="59400" cy="59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8400998" y="1384958"/>
              <a:ext cx="59400" cy="59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7996345" y="1587299"/>
              <a:ext cx="59400" cy="59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8198672" y="1587299"/>
              <a:ext cx="59400" cy="59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8400998" y="1587299"/>
              <a:ext cx="59400" cy="59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8603324" y="980275"/>
              <a:ext cx="59400" cy="59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8603324" y="1182617"/>
              <a:ext cx="59400" cy="59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8603324" y="1384958"/>
              <a:ext cx="59400" cy="59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8603349" y="1587299"/>
              <a:ext cx="59400" cy="59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125;p3"/>
          <p:cNvGrpSpPr/>
          <p:nvPr/>
        </p:nvGrpSpPr>
        <p:grpSpPr>
          <a:xfrm>
            <a:off x="7042555" y="1541664"/>
            <a:ext cx="508369" cy="2060087"/>
            <a:chOff x="7022220" y="1541675"/>
            <a:chExt cx="464052" cy="1880499"/>
          </a:xfrm>
        </p:grpSpPr>
        <p:sp>
          <p:nvSpPr>
            <p:cNvPr id="126" name="Google Shape;126;p3"/>
            <p:cNvSpPr/>
            <p:nvPr/>
          </p:nvSpPr>
          <p:spPr>
            <a:xfrm>
              <a:off x="7022220" y="1541675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7224547" y="1541675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7426873" y="1541675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7022220" y="1744017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7224547" y="1744017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7426873" y="1744017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7022220" y="1946358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7224547" y="1946358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7426873" y="1946358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7022220" y="2148699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7224547" y="2148699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7426873" y="2148699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7022220" y="2351050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7224547" y="2351050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7426873" y="2351050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7022220" y="2553392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7224547" y="2553392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7426873" y="2553392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7022220" y="2755733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7224547" y="2755733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7426873" y="2755733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3"/>
            <p:cNvSpPr/>
            <p:nvPr/>
          </p:nvSpPr>
          <p:spPr>
            <a:xfrm>
              <a:off x="7022220" y="2958074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7224547" y="2958074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7426873" y="2958074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7022220" y="3160433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7224547" y="3160433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7426873" y="3160433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7022220" y="3362774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7224547" y="3362774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7426873" y="3362774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6" name="Google Shape;156;p3"/>
          <p:cNvGrpSpPr/>
          <p:nvPr/>
        </p:nvGrpSpPr>
        <p:grpSpPr>
          <a:xfrm>
            <a:off x="-225" y="2135380"/>
            <a:ext cx="301822" cy="872770"/>
            <a:chOff x="-225" y="1987280"/>
            <a:chExt cx="318950" cy="922298"/>
          </a:xfrm>
        </p:grpSpPr>
        <p:sp>
          <p:nvSpPr>
            <p:cNvPr id="157" name="Google Shape;157;p3"/>
            <p:cNvSpPr/>
            <p:nvPr/>
          </p:nvSpPr>
          <p:spPr>
            <a:xfrm>
              <a:off x="-175" y="1987280"/>
              <a:ext cx="318900" cy="11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-175" y="2255817"/>
              <a:ext cx="318900" cy="11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-175" y="2524353"/>
              <a:ext cx="318900" cy="11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-225" y="2792878"/>
              <a:ext cx="318900" cy="11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1" name="Google Shape;161;p3"/>
          <p:cNvGrpSpPr/>
          <p:nvPr/>
        </p:nvGrpSpPr>
        <p:grpSpPr>
          <a:xfrm>
            <a:off x="8842175" y="668859"/>
            <a:ext cx="301822" cy="872807"/>
            <a:chOff x="-225" y="2255817"/>
            <a:chExt cx="318950" cy="922336"/>
          </a:xfrm>
        </p:grpSpPr>
        <p:sp>
          <p:nvSpPr>
            <p:cNvPr id="162" name="Google Shape;162;p3"/>
            <p:cNvSpPr/>
            <p:nvPr/>
          </p:nvSpPr>
          <p:spPr>
            <a:xfrm>
              <a:off x="-175" y="2255817"/>
              <a:ext cx="318900" cy="11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3"/>
            <p:cNvSpPr/>
            <p:nvPr/>
          </p:nvSpPr>
          <p:spPr>
            <a:xfrm>
              <a:off x="-175" y="2524353"/>
              <a:ext cx="318900" cy="11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3"/>
            <p:cNvSpPr/>
            <p:nvPr/>
          </p:nvSpPr>
          <p:spPr>
            <a:xfrm>
              <a:off x="-225" y="2792878"/>
              <a:ext cx="318900" cy="11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3"/>
            <p:cNvSpPr/>
            <p:nvPr/>
          </p:nvSpPr>
          <p:spPr>
            <a:xfrm>
              <a:off x="-225" y="3061453"/>
              <a:ext cx="318900" cy="11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6" name="Google Shape;166;p3"/>
          <p:cNvGrpSpPr/>
          <p:nvPr/>
        </p:nvGrpSpPr>
        <p:grpSpPr>
          <a:xfrm>
            <a:off x="6100350" y="4270684"/>
            <a:ext cx="301822" cy="872807"/>
            <a:chOff x="-225" y="2255817"/>
            <a:chExt cx="318950" cy="922336"/>
          </a:xfrm>
        </p:grpSpPr>
        <p:sp>
          <p:nvSpPr>
            <p:cNvPr id="167" name="Google Shape;167;p3"/>
            <p:cNvSpPr/>
            <p:nvPr/>
          </p:nvSpPr>
          <p:spPr>
            <a:xfrm>
              <a:off x="-175" y="2255817"/>
              <a:ext cx="318900" cy="116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3"/>
            <p:cNvSpPr/>
            <p:nvPr/>
          </p:nvSpPr>
          <p:spPr>
            <a:xfrm>
              <a:off x="-175" y="2524353"/>
              <a:ext cx="318900" cy="116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3"/>
            <p:cNvSpPr/>
            <p:nvPr/>
          </p:nvSpPr>
          <p:spPr>
            <a:xfrm>
              <a:off x="-225" y="2792878"/>
              <a:ext cx="318900" cy="116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3"/>
            <p:cNvSpPr/>
            <p:nvPr/>
          </p:nvSpPr>
          <p:spPr>
            <a:xfrm>
              <a:off x="-225" y="3061453"/>
              <a:ext cx="318900" cy="116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1" name="Google Shape;171;p3"/>
          <p:cNvGrpSpPr/>
          <p:nvPr/>
        </p:nvGrpSpPr>
        <p:grpSpPr>
          <a:xfrm>
            <a:off x="685795" y="0"/>
            <a:ext cx="666403" cy="666424"/>
            <a:chOff x="7996345" y="980275"/>
            <a:chExt cx="666403" cy="666424"/>
          </a:xfrm>
        </p:grpSpPr>
        <p:sp>
          <p:nvSpPr>
            <p:cNvPr id="172" name="Google Shape;172;p3"/>
            <p:cNvSpPr/>
            <p:nvPr/>
          </p:nvSpPr>
          <p:spPr>
            <a:xfrm>
              <a:off x="7996345" y="980275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3"/>
            <p:cNvSpPr/>
            <p:nvPr/>
          </p:nvSpPr>
          <p:spPr>
            <a:xfrm>
              <a:off x="8198672" y="980275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3"/>
            <p:cNvSpPr/>
            <p:nvPr/>
          </p:nvSpPr>
          <p:spPr>
            <a:xfrm>
              <a:off x="8400998" y="980275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3"/>
            <p:cNvSpPr/>
            <p:nvPr/>
          </p:nvSpPr>
          <p:spPr>
            <a:xfrm>
              <a:off x="7996345" y="1182617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3"/>
            <p:cNvSpPr/>
            <p:nvPr/>
          </p:nvSpPr>
          <p:spPr>
            <a:xfrm>
              <a:off x="8198672" y="1182617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3"/>
            <p:cNvSpPr/>
            <p:nvPr/>
          </p:nvSpPr>
          <p:spPr>
            <a:xfrm>
              <a:off x="8400998" y="1182617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3"/>
            <p:cNvSpPr/>
            <p:nvPr/>
          </p:nvSpPr>
          <p:spPr>
            <a:xfrm>
              <a:off x="7996345" y="1384958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3"/>
            <p:cNvSpPr/>
            <p:nvPr/>
          </p:nvSpPr>
          <p:spPr>
            <a:xfrm>
              <a:off x="8198672" y="1384958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3"/>
            <p:cNvSpPr/>
            <p:nvPr/>
          </p:nvSpPr>
          <p:spPr>
            <a:xfrm>
              <a:off x="8400998" y="1384958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3"/>
            <p:cNvSpPr/>
            <p:nvPr/>
          </p:nvSpPr>
          <p:spPr>
            <a:xfrm>
              <a:off x="7996345" y="1587299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3"/>
            <p:cNvSpPr/>
            <p:nvPr/>
          </p:nvSpPr>
          <p:spPr>
            <a:xfrm>
              <a:off x="8198672" y="1587299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3"/>
            <p:cNvSpPr/>
            <p:nvPr/>
          </p:nvSpPr>
          <p:spPr>
            <a:xfrm>
              <a:off x="8400998" y="1587299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3"/>
            <p:cNvSpPr/>
            <p:nvPr/>
          </p:nvSpPr>
          <p:spPr>
            <a:xfrm>
              <a:off x="8603324" y="980275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3"/>
            <p:cNvSpPr/>
            <p:nvPr/>
          </p:nvSpPr>
          <p:spPr>
            <a:xfrm>
              <a:off x="8603324" y="1182617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3"/>
            <p:cNvSpPr/>
            <p:nvPr/>
          </p:nvSpPr>
          <p:spPr>
            <a:xfrm>
              <a:off x="8603324" y="1384958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3"/>
            <p:cNvSpPr/>
            <p:nvPr/>
          </p:nvSpPr>
          <p:spPr>
            <a:xfrm>
              <a:off x="8603349" y="1587299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8" name="Google Shape;188;p3"/>
          <p:cNvSpPr txBox="1">
            <a:spLocks noGrp="1"/>
          </p:cNvSpPr>
          <p:nvPr>
            <p:ph type="ctrTitle"/>
          </p:nvPr>
        </p:nvSpPr>
        <p:spPr>
          <a:xfrm>
            <a:off x="603425" y="1794125"/>
            <a:ext cx="5497200" cy="872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9" name="Google Shape;189;p3"/>
          <p:cNvSpPr txBox="1">
            <a:spLocks noGrp="1"/>
          </p:cNvSpPr>
          <p:nvPr>
            <p:ph type="subTitle" idx="1"/>
          </p:nvPr>
        </p:nvSpPr>
        <p:spPr>
          <a:xfrm>
            <a:off x="603425" y="2604674"/>
            <a:ext cx="5497200" cy="37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" name="Google Shape;191;p4"/>
          <p:cNvGrpSpPr/>
          <p:nvPr/>
        </p:nvGrpSpPr>
        <p:grpSpPr>
          <a:xfrm>
            <a:off x="-175" y="0"/>
            <a:ext cx="9158125" cy="5149862"/>
            <a:chOff x="-175" y="0"/>
            <a:chExt cx="9158125" cy="5149862"/>
          </a:xfrm>
        </p:grpSpPr>
        <p:sp>
          <p:nvSpPr>
            <p:cNvPr id="192" name="Google Shape;192;p4"/>
            <p:cNvSpPr/>
            <p:nvPr/>
          </p:nvSpPr>
          <p:spPr>
            <a:xfrm>
              <a:off x="0" y="0"/>
              <a:ext cx="7845600" cy="5143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3" name="Google Shape;193;p4"/>
            <p:cNvGrpSpPr/>
            <p:nvPr/>
          </p:nvGrpSpPr>
          <p:grpSpPr>
            <a:xfrm>
              <a:off x="-175" y="664293"/>
              <a:ext cx="318794" cy="653721"/>
              <a:chOff x="5385375" y="498300"/>
              <a:chExt cx="802200" cy="556500"/>
            </a:xfrm>
          </p:grpSpPr>
          <p:sp>
            <p:nvSpPr>
              <p:cNvPr id="194" name="Google Shape;194;p4"/>
              <p:cNvSpPr/>
              <p:nvPr/>
            </p:nvSpPr>
            <p:spPr>
              <a:xfrm>
                <a:off x="5385375" y="498300"/>
                <a:ext cx="802200" cy="99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4"/>
              <p:cNvSpPr/>
              <p:nvPr/>
            </p:nvSpPr>
            <p:spPr>
              <a:xfrm>
                <a:off x="5385375" y="726900"/>
                <a:ext cx="802200" cy="99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4"/>
              <p:cNvSpPr/>
              <p:nvPr/>
            </p:nvSpPr>
            <p:spPr>
              <a:xfrm>
                <a:off x="5385375" y="955500"/>
                <a:ext cx="802200" cy="99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7" name="Google Shape;197;p4"/>
            <p:cNvSpPr/>
            <p:nvPr/>
          </p:nvSpPr>
          <p:spPr>
            <a:xfrm>
              <a:off x="666125" y="660475"/>
              <a:ext cx="666300" cy="6663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4"/>
            <p:cNvSpPr/>
            <p:nvPr/>
          </p:nvSpPr>
          <p:spPr>
            <a:xfrm>
              <a:off x="8504250" y="4489800"/>
              <a:ext cx="653700" cy="653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9" name="Google Shape;199;p4"/>
            <p:cNvGrpSpPr/>
            <p:nvPr/>
          </p:nvGrpSpPr>
          <p:grpSpPr>
            <a:xfrm>
              <a:off x="8994728" y="670955"/>
              <a:ext cx="149289" cy="653721"/>
              <a:chOff x="5385375" y="498300"/>
              <a:chExt cx="802200" cy="556500"/>
            </a:xfrm>
          </p:grpSpPr>
          <p:sp>
            <p:nvSpPr>
              <p:cNvPr id="200" name="Google Shape;200;p4"/>
              <p:cNvSpPr/>
              <p:nvPr/>
            </p:nvSpPr>
            <p:spPr>
              <a:xfrm>
                <a:off x="5385375" y="498300"/>
                <a:ext cx="802200" cy="993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4"/>
              <p:cNvSpPr/>
              <p:nvPr/>
            </p:nvSpPr>
            <p:spPr>
              <a:xfrm>
                <a:off x="5385375" y="726900"/>
                <a:ext cx="802200" cy="993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4"/>
              <p:cNvSpPr/>
              <p:nvPr/>
            </p:nvSpPr>
            <p:spPr>
              <a:xfrm>
                <a:off x="5385375" y="955500"/>
                <a:ext cx="802200" cy="993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3" name="Google Shape;203;p4"/>
            <p:cNvGrpSpPr/>
            <p:nvPr/>
          </p:nvGrpSpPr>
          <p:grpSpPr>
            <a:xfrm>
              <a:off x="7508545" y="3014000"/>
              <a:ext cx="666403" cy="1475799"/>
              <a:chOff x="7508545" y="664625"/>
              <a:chExt cx="666403" cy="1475799"/>
            </a:xfrm>
          </p:grpSpPr>
          <p:sp>
            <p:nvSpPr>
              <p:cNvPr id="204" name="Google Shape;204;p4"/>
              <p:cNvSpPr/>
              <p:nvPr/>
            </p:nvSpPr>
            <p:spPr>
              <a:xfrm>
                <a:off x="7508545" y="664625"/>
                <a:ext cx="59344" cy="59348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4"/>
              <p:cNvSpPr/>
              <p:nvPr/>
            </p:nvSpPr>
            <p:spPr>
              <a:xfrm>
                <a:off x="7710872" y="664625"/>
                <a:ext cx="59344" cy="59348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4"/>
              <p:cNvSpPr/>
              <p:nvPr/>
            </p:nvSpPr>
            <p:spPr>
              <a:xfrm>
                <a:off x="7913198" y="664625"/>
                <a:ext cx="59344" cy="59348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4"/>
              <p:cNvSpPr/>
              <p:nvPr/>
            </p:nvSpPr>
            <p:spPr>
              <a:xfrm>
                <a:off x="7508545" y="866967"/>
                <a:ext cx="59344" cy="59348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4"/>
              <p:cNvSpPr/>
              <p:nvPr/>
            </p:nvSpPr>
            <p:spPr>
              <a:xfrm>
                <a:off x="7710872" y="866967"/>
                <a:ext cx="59344" cy="59348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4"/>
              <p:cNvSpPr/>
              <p:nvPr/>
            </p:nvSpPr>
            <p:spPr>
              <a:xfrm>
                <a:off x="7913198" y="866967"/>
                <a:ext cx="59344" cy="59348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4"/>
              <p:cNvSpPr/>
              <p:nvPr/>
            </p:nvSpPr>
            <p:spPr>
              <a:xfrm>
                <a:off x="7508545" y="1069308"/>
                <a:ext cx="59344" cy="59348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4"/>
              <p:cNvSpPr/>
              <p:nvPr/>
            </p:nvSpPr>
            <p:spPr>
              <a:xfrm>
                <a:off x="7710872" y="1069308"/>
                <a:ext cx="59344" cy="59348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4"/>
              <p:cNvSpPr/>
              <p:nvPr/>
            </p:nvSpPr>
            <p:spPr>
              <a:xfrm>
                <a:off x="7913198" y="1069308"/>
                <a:ext cx="59344" cy="59348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4"/>
              <p:cNvSpPr/>
              <p:nvPr/>
            </p:nvSpPr>
            <p:spPr>
              <a:xfrm>
                <a:off x="7508545" y="1271649"/>
                <a:ext cx="59344" cy="59348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4"/>
              <p:cNvSpPr/>
              <p:nvPr/>
            </p:nvSpPr>
            <p:spPr>
              <a:xfrm>
                <a:off x="7710872" y="1271649"/>
                <a:ext cx="59344" cy="59348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4"/>
              <p:cNvSpPr/>
              <p:nvPr/>
            </p:nvSpPr>
            <p:spPr>
              <a:xfrm>
                <a:off x="7913198" y="1271649"/>
                <a:ext cx="59344" cy="59348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4"/>
              <p:cNvSpPr/>
              <p:nvPr/>
            </p:nvSpPr>
            <p:spPr>
              <a:xfrm>
                <a:off x="8115524" y="664625"/>
                <a:ext cx="59344" cy="59348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4"/>
              <p:cNvSpPr/>
              <p:nvPr/>
            </p:nvSpPr>
            <p:spPr>
              <a:xfrm>
                <a:off x="8115524" y="866967"/>
                <a:ext cx="59344" cy="59348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4"/>
              <p:cNvSpPr/>
              <p:nvPr/>
            </p:nvSpPr>
            <p:spPr>
              <a:xfrm>
                <a:off x="8115524" y="1069308"/>
                <a:ext cx="59344" cy="59348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4"/>
              <p:cNvSpPr/>
              <p:nvPr/>
            </p:nvSpPr>
            <p:spPr>
              <a:xfrm>
                <a:off x="8115549" y="1271649"/>
                <a:ext cx="59344" cy="59348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4"/>
              <p:cNvSpPr/>
              <p:nvPr/>
            </p:nvSpPr>
            <p:spPr>
              <a:xfrm>
                <a:off x="7508545" y="1474000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4"/>
              <p:cNvSpPr/>
              <p:nvPr/>
            </p:nvSpPr>
            <p:spPr>
              <a:xfrm>
                <a:off x="7710872" y="1474000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4"/>
              <p:cNvSpPr/>
              <p:nvPr/>
            </p:nvSpPr>
            <p:spPr>
              <a:xfrm>
                <a:off x="7913198" y="1474000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223;p4"/>
              <p:cNvSpPr/>
              <p:nvPr/>
            </p:nvSpPr>
            <p:spPr>
              <a:xfrm>
                <a:off x="7508545" y="1676342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4"/>
              <p:cNvSpPr/>
              <p:nvPr/>
            </p:nvSpPr>
            <p:spPr>
              <a:xfrm>
                <a:off x="7710872" y="1676342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4"/>
              <p:cNvSpPr/>
              <p:nvPr/>
            </p:nvSpPr>
            <p:spPr>
              <a:xfrm>
                <a:off x="7913198" y="1676342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4"/>
              <p:cNvSpPr/>
              <p:nvPr/>
            </p:nvSpPr>
            <p:spPr>
              <a:xfrm>
                <a:off x="7508545" y="1878683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4"/>
              <p:cNvSpPr/>
              <p:nvPr/>
            </p:nvSpPr>
            <p:spPr>
              <a:xfrm>
                <a:off x="7710872" y="1878683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4"/>
              <p:cNvSpPr/>
              <p:nvPr/>
            </p:nvSpPr>
            <p:spPr>
              <a:xfrm>
                <a:off x="7913198" y="1878683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4"/>
              <p:cNvSpPr/>
              <p:nvPr/>
            </p:nvSpPr>
            <p:spPr>
              <a:xfrm>
                <a:off x="7508545" y="2081024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4"/>
              <p:cNvSpPr/>
              <p:nvPr/>
            </p:nvSpPr>
            <p:spPr>
              <a:xfrm>
                <a:off x="7710872" y="2081024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4"/>
              <p:cNvSpPr/>
              <p:nvPr/>
            </p:nvSpPr>
            <p:spPr>
              <a:xfrm>
                <a:off x="7913198" y="2081024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4"/>
              <p:cNvSpPr/>
              <p:nvPr/>
            </p:nvSpPr>
            <p:spPr>
              <a:xfrm>
                <a:off x="8115524" y="1474000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4"/>
              <p:cNvSpPr/>
              <p:nvPr/>
            </p:nvSpPr>
            <p:spPr>
              <a:xfrm>
                <a:off x="8115524" y="1676342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234;p4"/>
              <p:cNvSpPr/>
              <p:nvPr/>
            </p:nvSpPr>
            <p:spPr>
              <a:xfrm>
                <a:off x="8115524" y="1878683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35;p4"/>
              <p:cNvSpPr/>
              <p:nvPr/>
            </p:nvSpPr>
            <p:spPr>
              <a:xfrm>
                <a:off x="8115549" y="2081024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6" name="Google Shape;236;p4"/>
            <p:cNvGrpSpPr/>
            <p:nvPr/>
          </p:nvGrpSpPr>
          <p:grpSpPr>
            <a:xfrm>
              <a:off x="666070" y="4483438"/>
              <a:ext cx="666403" cy="666424"/>
              <a:chOff x="7996345" y="980275"/>
              <a:chExt cx="666403" cy="666424"/>
            </a:xfrm>
          </p:grpSpPr>
          <p:sp>
            <p:nvSpPr>
              <p:cNvPr id="237" name="Google Shape;237;p4"/>
              <p:cNvSpPr/>
              <p:nvPr/>
            </p:nvSpPr>
            <p:spPr>
              <a:xfrm>
                <a:off x="7996345" y="980275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4"/>
              <p:cNvSpPr/>
              <p:nvPr/>
            </p:nvSpPr>
            <p:spPr>
              <a:xfrm>
                <a:off x="8198672" y="980275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4"/>
              <p:cNvSpPr/>
              <p:nvPr/>
            </p:nvSpPr>
            <p:spPr>
              <a:xfrm>
                <a:off x="8400998" y="980275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240;p4"/>
              <p:cNvSpPr/>
              <p:nvPr/>
            </p:nvSpPr>
            <p:spPr>
              <a:xfrm>
                <a:off x="7996345" y="1182617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4"/>
              <p:cNvSpPr/>
              <p:nvPr/>
            </p:nvSpPr>
            <p:spPr>
              <a:xfrm>
                <a:off x="8198672" y="1182617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4"/>
              <p:cNvSpPr/>
              <p:nvPr/>
            </p:nvSpPr>
            <p:spPr>
              <a:xfrm>
                <a:off x="8400998" y="1182617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4"/>
              <p:cNvSpPr/>
              <p:nvPr/>
            </p:nvSpPr>
            <p:spPr>
              <a:xfrm>
                <a:off x="7996345" y="1384958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4"/>
              <p:cNvSpPr/>
              <p:nvPr/>
            </p:nvSpPr>
            <p:spPr>
              <a:xfrm>
                <a:off x="8198672" y="1384958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4"/>
              <p:cNvSpPr/>
              <p:nvPr/>
            </p:nvSpPr>
            <p:spPr>
              <a:xfrm>
                <a:off x="8400998" y="1384958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4"/>
              <p:cNvSpPr/>
              <p:nvPr/>
            </p:nvSpPr>
            <p:spPr>
              <a:xfrm>
                <a:off x="7996345" y="1587299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4"/>
              <p:cNvSpPr/>
              <p:nvPr/>
            </p:nvSpPr>
            <p:spPr>
              <a:xfrm>
                <a:off x="8198672" y="1587299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4"/>
              <p:cNvSpPr/>
              <p:nvPr/>
            </p:nvSpPr>
            <p:spPr>
              <a:xfrm>
                <a:off x="8400998" y="1587299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4"/>
              <p:cNvSpPr/>
              <p:nvPr/>
            </p:nvSpPr>
            <p:spPr>
              <a:xfrm>
                <a:off x="8603324" y="980275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4"/>
              <p:cNvSpPr/>
              <p:nvPr/>
            </p:nvSpPr>
            <p:spPr>
              <a:xfrm>
                <a:off x="8603324" y="1182617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4"/>
              <p:cNvSpPr/>
              <p:nvPr/>
            </p:nvSpPr>
            <p:spPr>
              <a:xfrm>
                <a:off x="8603324" y="1384958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4"/>
              <p:cNvSpPr/>
              <p:nvPr/>
            </p:nvSpPr>
            <p:spPr>
              <a:xfrm>
                <a:off x="8603349" y="1587299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53" name="Google Shape;253;p4"/>
          <p:cNvSpPr txBox="1">
            <a:spLocks noGrp="1"/>
          </p:cNvSpPr>
          <p:nvPr>
            <p:ph type="body" idx="1"/>
          </p:nvPr>
        </p:nvSpPr>
        <p:spPr>
          <a:xfrm>
            <a:off x="1699000" y="660475"/>
            <a:ext cx="5045400" cy="382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572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Barlow SemiBold"/>
              <a:buChar char="▪"/>
              <a:defRPr sz="3600"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marL="914400" lvl="1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Barlow SemiBold"/>
              <a:buChar char="▫"/>
              <a:defRPr sz="3600"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marL="1371600" lvl="2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Barlow SemiBold"/>
              <a:buChar char="▫"/>
              <a:defRPr sz="3600"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marL="1828800" lvl="3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Barlow SemiBold"/>
              <a:buChar char="▫"/>
              <a:defRPr sz="3600"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marL="2286000" lvl="4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Barlow SemiBold"/>
              <a:buChar char="▫"/>
              <a:defRPr sz="3600"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marL="2743200" lvl="5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Barlow SemiBold"/>
              <a:buChar char="▫"/>
              <a:defRPr sz="3600"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marL="3200400" lvl="6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Barlow SemiBold"/>
              <a:buChar char="▫"/>
              <a:defRPr sz="3600"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marL="3657600" lvl="7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Barlow SemiBold"/>
              <a:buChar char="▫"/>
              <a:defRPr sz="3600"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marL="4114800" lvl="8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Barlow SemiBold"/>
              <a:buChar char="▫"/>
              <a:defRPr sz="3600"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>
            <a:endParaRPr/>
          </a:p>
        </p:txBody>
      </p:sp>
      <p:sp>
        <p:nvSpPr>
          <p:cNvPr id="254" name="Google Shape;254;p4"/>
          <p:cNvSpPr txBox="1"/>
          <p:nvPr/>
        </p:nvSpPr>
        <p:spPr>
          <a:xfrm>
            <a:off x="666125" y="574543"/>
            <a:ext cx="6663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lt1"/>
                </a:solidFill>
              </a:rPr>
              <a:t>“</a:t>
            </a:r>
            <a:endParaRPr sz="9600">
              <a:solidFill>
                <a:schemeClr val="lt1"/>
              </a:solidFill>
            </a:endParaRPr>
          </a:p>
        </p:txBody>
      </p:sp>
      <p:sp>
        <p:nvSpPr>
          <p:cNvPr id="255" name="Google Shape;255;p4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7" name="Google Shape;257;p5"/>
          <p:cNvGrpSpPr/>
          <p:nvPr/>
        </p:nvGrpSpPr>
        <p:grpSpPr>
          <a:xfrm>
            <a:off x="-207" y="0"/>
            <a:ext cx="9158157" cy="5149835"/>
            <a:chOff x="-207" y="0"/>
            <a:chExt cx="9158157" cy="5149835"/>
          </a:xfrm>
        </p:grpSpPr>
        <p:sp>
          <p:nvSpPr>
            <p:cNvPr id="258" name="Google Shape;258;p5"/>
            <p:cNvSpPr/>
            <p:nvPr/>
          </p:nvSpPr>
          <p:spPr>
            <a:xfrm>
              <a:off x="8504250" y="4489800"/>
              <a:ext cx="653700" cy="653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5"/>
            <p:cNvSpPr/>
            <p:nvPr/>
          </p:nvSpPr>
          <p:spPr>
            <a:xfrm>
              <a:off x="0" y="0"/>
              <a:ext cx="653700" cy="5143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5"/>
            <p:cNvSpPr/>
            <p:nvPr/>
          </p:nvSpPr>
          <p:spPr>
            <a:xfrm>
              <a:off x="322375" y="664300"/>
              <a:ext cx="8181900" cy="653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1" name="Google Shape;261;p5"/>
            <p:cNvGrpSpPr/>
            <p:nvPr/>
          </p:nvGrpSpPr>
          <p:grpSpPr>
            <a:xfrm>
              <a:off x="-207" y="664293"/>
              <a:ext cx="155867" cy="653721"/>
              <a:chOff x="5385375" y="498300"/>
              <a:chExt cx="802200" cy="556500"/>
            </a:xfrm>
          </p:grpSpPr>
          <p:sp>
            <p:nvSpPr>
              <p:cNvPr id="262" name="Google Shape;262;p5"/>
              <p:cNvSpPr/>
              <p:nvPr/>
            </p:nvSpPr>
            <p:spPr>
              <a:xfrm>
                <a:off x="5385375" y="498300"/>
                <a:ext cx="802200" cy="99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263;p5"/>
              <p:cNvSpPr/>
              <p:nvPr/>
            </p:nvSpPr>
            <p:spPr>
              <a:xfrm>
                <a:off x="5385375" y="726900"/>
                <a:ext cx="802200" cy="99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264;p5"/>
              <p:cNvSpPr/>
              <p:nvPr/>
            </p:nvSpPr>
            <p:spPr>
              <a:xfrm>
                <a:off x="5385375" y="955500"/>
                <a:ext cx="802200" cy="99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5" name="Google Shape;265;p5"/>
            <p:cNvGrpSpPr/>
            <p:nvPr/>
          </p:nvGrpSpPr>
          <p:grpSpPr>
            <a:xfrm>
              <a:off x="322384" y="4483463"/>
              <a:ext cx="666347" cy="666373"/>
              <a:chOff x="7134700" y="414375"/>
              <a:chExt cx="501919" cy="501900"/>
            </a:xfrm>
          </p:grpSpPr>
          <p:sp>
            <p:nvSpPr>
              <p:cNvPr id="266" name="Google Shape;266;p5"/>
              <p:cNvSpPr/>
              <p:nvPr/>
            </p:nvSpPr>
            <p:spPr>
              <a:xfrm>
                <a:off x="71347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5"/>
              <p:cNvSpPr/>
              <p:nvPr/>
            </p:nvSpPr>
            <p:spPr>
              <a:xfrm>
                <a:off x="72871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68;p5"/>
              <p:cNvSpPr/>
              <p:nvPr/>
            </p:nvSpPr>
            <p:spPr>
              <a:xfrm>
                <a:off x="74395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69;p5"/>
              <p:cNvSpPr/>
              <p:nvPr/>
            </p:nvSpPr>
            <p:spPr>
              <a:xfrm>
                <a:off x="71347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270;p5"/>
              <p:cNvSpPr/>
              <p:nvPr/>
            </p:nvSpPr>
            <p:spPr>
              <a:xfrm>
                <a:off x="72871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271;p5"/>
              <p:cNvSpPr/>
              <p:nvPr/>
            </p:nvSpPr>
            <p:spPr>
              <a:xfrm>
                <a:off x="74395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5"/>
              <p:cNvSpPr/>
              <p:nvPr/>
            </p:nvSpPr>
            <p:spPr>
              <a:xfrm>
                <a:off x="71347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5"/>
              <p:cNvSpPr/>
              <p:nvPr/>
            </p:nvSpPr>
            <p:spPr>
              <a:xfrm>
                <a:off x="72871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4;p5"/>
              <p:cNvSpPr/>
              <p:nvPr/>
            </p:nvSpPr>
            <p:spPr>
              <a:xfrm>
                <a:off x="74395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5;p5"/>
              <p:cNvSpPr/>
              <p:nvPr/>
            </p:nvSpPr>
            <p:spPr>
              <a:xfrm>
                <a:off x="7134700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5"/>
              <p:cNvSpPr/>
              <p:nvPr/>
            </p:nvSpPr>
            <p:spPr>
              <a:xfrm>
                <a:off x="7287100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5"/>
              <p:cNvSpPr/>
              <p:nvPr/>
            </p:nvSpPr>
            <p:spPr>
              <a:xfrm>
                <a:off x="7439500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5"/>
              <p:cNvSpPr/>
              <p:nvPr/>
            </p:nvSpPr>
            <p:spPr>
              <a:xfrm>
                <a:off x="75919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5"/>
              <p:cNvSpPr/>
              <p:nvPr/>
            </p:nvSpPr>
            <p:spPr>
              <a:xfrm>
                <a:off x="75919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5"/>
              <p:cNvSpPr/>
              <p:nvPr/>
            </p:nvSpPr>
            <p:spPr>
              <a:xfrm>
                <a:off x="75919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5"/>
              <p:cNvSpPr/>
              <p:nvPr/>
            </p:nvSpPr>
            <p:spPr>
              <a:xfrm>
                <a:off x="7591919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2" name="Google Shape;282;p5"/>
            <p:cNvGrpSpPr/>
            <p:nvPr/>
          </p:nvGrpSpPr>
          <p:grpSpPr>
            <a:xfrm>
              <a:off x="8832384" y="670955"/>
              <a:ext cx="311815" cy="653721"/>
              <a:chOff x="5385375" y="498300"/>
              <a:chExt cx="802200" cy="556500"/>
            </a:xfrm>
          </p:grpSpPr>
          <p:sp>
            <p:nvSpPr>
              <p:cNvPr id="283" name="Google Shape;283;p5"/>
              <p:cNvSpPr/>
              <p:nvPr/>
            </p:nvSpPr>
            <p:spPr>
              <a:xfrm>
                <a:off x="5385375" y="498300"/>
                <a:ext cx="802200" cy="993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5"/>
              <p:cNvSpPr/>
              <p:nvPr/>
            </p:nvSpPr>
            <p:spPr>
              <a:xfrm>
                <a:off x="5385375" y="726900"/>
                <a:ext cx="802200" cy="993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5"/>
              <p:cNvSpPr/>
              <p:nvPr/>
            </p:nvSpPr>
            <p:spPr>
              <a:xfrm>
                <a:off x="5385375" y="955500"/>
                <a:ext cx="802200" cy="993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86" name="Google Shape;286;p5"/>
          <p:cNvSpPr txBox="1">
            <a:spLocks noGrp="1"/>
          </p:cNvSpPr>
          <p:nvPr>
            <p:ph type="title"/>
          </p:nvPr>
        </p:nvSpPr>
        <p:spPr>
          <a:xfrm>
            <a:off x="661100" y="664300"/>
            <a:ext cx="78432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5"/>
          <p:cNvSpPr txBox="1">
            <a:spLocks noGrp="1"/>
          </p:cNvSpPr>
          <p:nvPr>
            <p:ph type="body" idx="1"/>
          </p:nvPr>
        </p:nvSpPr>
        <p:spPr>
          <a:xfrm>
            <a:off x="1199775" y="1599700"/>
            <a:ext cx="6650700" cy="288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▪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9pPr>
          </a:lstStyle>
          <a:p>
            <a:endParaRPr/>
          </a:p>
        </p:txBody>
      </p:sp>
      <p:sp>
        <p:nvSpPr>
          <p:cNvPr id="288" name="Google Shape;288;p5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_AND_BODY_1"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6"/>
          <p:cNvSpPr/>
          <p:nvPr/>
        </p:nvSpPr>
        <p:spPr>
          <a:xfrm>
            <a:off x="6100358" y="13"/>
            <a:ext cx="30504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6"/>
          <p:cNvSpPr/>
          <p:nvPr/>
        </p:nvSpPr>
        <p:spPr>
          <a:xfrm>
            <a:off x="8504250" y="4489800"/>
            <a:ext cx="653700" cy="653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6"/>
          <p:cNvSpPr/>
          <p:nvPr/>
        </p:nvSpPr>
        <p:spPr>
          <a:xfrm>
            <a:off x="322375" y="646500"/>
            <a:ext cx="4470600" cy="653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93;p6"/>
          <p:cNvGrpSpPr/>
          <p:nvPr/>
        </p:nvGrpSpPr>
        <p:grpSpPr>
          <a:xfrm>
            <a:off x="-207" y="646493"/>
            <a:ext cx="155867" cy="653721"/>
            <a:chOff x="5385375" y="498300"/>
            <a:chExt cx="802200" cy="556500"/>
          </a:xfrm>
        </p:grpSpPr>
        <p:sp>
          <p:nvSpPr>
            <p:cNvPr id="294" name="Google Shape;294;p6"/>
            <p:cNvSpPr/>
            <p:nvPr/>
          </p:nvSpPr>
          <p:spPr>
            <a:xfrm>
              <a:off x="5385375" y="498300"/>
              <a:ext cx="802200" cy="9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6"/>
            <p:cNvSpPr/>
            <p:nvPr/>
          </p:nvSpPr>
          <p:spPr>
            <a:xfrm>
              <a:off x="5385375" y="726900"/>
              <a:ext cx="802200" cy="9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6"/>
            <p:cNvSpPr/>
            <p:nvPr/>
          </p:nvSpPr>
          <p:spPr>
            <a:xfrm>
              <a:off x="5385375" y="955500"/>
              <a:ext cx="802200" cy="9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7" name="Google Shape;297;p6"/>
          <p:cNvGrpSpPr/>
          <p:nvPr/>
        </p:nvGrpSpPr>
        <p:grpSpPr>
          <a:xfrm>
            <a:off x="5434002" y="4483463"/>
            <a:ext cx="666347" cy="666373"/>
            <a:chOff x="7134700" y="414375"/>
            <a:chExt cx="501919" cy="501900"/>
          </a:xfrm>
        </p:grpSpPr>
        <p:sp>
          <p:nvSpPr>
            <p:cNvPr id="298" name="Google Shape;298;p6"/>
            <p:cNvSpPr/>
            <p:nvPr/>
          </p:nvSpPr>
          <p:spPr>
            <a:xfrm>
              <a:off x="7134700" y="414375"/>
              <a:ext cx="44700" cy="44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6"/>
            <p:cNvSpPr/>
            <p:nvPr/>
          </p:nvSpPr>
          <p:spPr>
            <a:xfrm>
              <a:off x="7287100" y="414375"/>
              <a:ext cx="44700" cy="44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6"/>
            <p:cNvSpPr/>
            <p:nvPr/>
          </p:nvSpPr>
          <p:spPr>
            <a:xfrm>
              <a:off x="7439500" y="414375"/>
              <a:ext cx="44700" cy="44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6"/>
            <p:cNvSpPr/>
            <p:nvPr/>
          </p:nvSpPr>
          <p:spPr>
            <a:xfrm>
              <a:off x="7134700" y="566775"/>
              <a:ext cx="44700" cy="44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6"/>
            <p:cNvSpPr/>
            <p:nvPr/>
          </p:nvSpPr>
          <p:spPr>
            <a:xfrm>
              <a:off x="7287100" y="566775"/>
              <a:ext cx="44700" cy="44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6"/>
            <p:cNvSpPr/>
            <p:nvPr/>
          </p:nvSpPr>
          <p:spPr>
            <a:xfrm>
              <a:off x="7439500" y="566775"/>
              <a:ext cx="44700" cy="44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6"/>
            <p:cNvSpPr/>
            <p:nvPr/>
          </p:nvSpPr>
          <p:spPr>
            <a:xfrm>
              <a:off x="7134700" y="719175"/>
              <a:ext cx="44700" cy="44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6"/>
            <p:cNvSpPr/>
            <p:nvPr/>
          </p:nvSpPr>
          <p:spPr>
            <a:xfrm>
              <a:off x="7287100" y="719175"/>
              <a:ext cx="44700" cy="44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6"/>
            <p:cNvSpPr/>
            <p:nvPr/>
          </p:nvSpPr>
          <p:spPr>
            <a:xfrm>
              <a:off x="7439500" y="719175"/>
              <a:ext cx="44700" cy="44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6"/>
            <p:cNvSpPr/>
            <p:nvPr/>
          </p:nvSpPr>
          <p:spPr>
            <a:xfrm>
              <a:off x="7134700" y="871575"/>
              <a:ext cx="44700" cy="44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6"/>
            <p:cNvSpPr/>
            <p:nvPr/>
          </p:nvSpPr>
          <p:spPr>
            <a:xfrm>
              <a:off x="7287100" y="871575"/>
              <a:ext cx="44700" cy="44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6"/>
            <p:cNvSpPr/>
            <p:nvPr/>
          </p:nvSpPr>
          <p:spPr>
            <a:xfrm>
              <a:off x="7439500" y="871575"/>
              <a:ext cx="44700" cy="44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6"/>
            <p:cNvSpPr/>
            <p:nvPr/>
          </p:nvSpPr>
          <p:spPr>
            <a:xfrm>
              <a:off x="7591900" y="414375"/>
              <a:ext cx="44700" cy="44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6"/>
            <p:cNvSpPr/>
            <p:nvPr/>
          </p:nvSpPr>
          <p:spPr>
            <a:xfrm>
              <a:off x="7591900" y="566775"/>
              <a:ext cx="44700" cy="44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6"/>
            <p:cNvSpPr/>
            <p:nvPr/>
          </p:nvSpPr>
          <p:spPr>
            <a:xfrm>
              <a:off x="7591900" y="719175"/>
              <a:ext cx="44700" cy="44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6"/>
            <p:cNvSpPr/>
            <p:nvPr/>
          </p:nvSpPr>
          <p:spPr>
            <a:xfrm>
              <a:off x="7591919" y="871575"/>
              <a:ext cx="44700" cy="44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4" name="Google Shape;314;p6"/>
          <p:cNvGrpSpPr/>
          <p:nvPr/>
        </p:nvGrpSpPr>
        <p:grpSpPr>
          <a:xfrm rot="-5400000">
            <a:off x="8018100" y="-167410"/>
            <a:ext cx="318554" cy="653721"/>
            <a:chOff x="5385375" y="498300"/>
            <a:chExt cx="802200" cy="556500"/>
          </a:xfrm>
        </p:grpSpPr>
        <p:sp>
          <p:nvSpPr>
            <p:cNvPr id="315" name="Google Shape;315;p6"/>
            <p:cNvSpPr/>
            <p:nvPr/>
          </p:nvSpPr>
          <p:spPr>
            <a:xfrm>
              <a:off x="5385375" y="498300"/>
              <a:ext cx="802200" cy="99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6"/>
            <p:cNvSpPr/>
            <p:nvPr/>
          </p:nvSpPr>
          <p:spPr>
            <a:xfrm>
              <a:off x="5385375" y="726900"/>
              <a:ext cx="802200" cy="99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6"/>
            <p:cNvSpPr/>
            <p:nvPr/>
          </p:nvSpPr>
          <p:spPr>
            <a:xfrm>
              <a:off x="5385375" y="955500"/>
              <a:ext cx="802200" cy="99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8" name="Google Shape;318;p6"/>
          <p:cNvSpPr txBox="1">
            <a:spLocks noGrp="1"/>
          </p:cNvSpPr>
          <p:nvPr>
            <p:ph type="title"/>
          </p:nvPr>
        </p:nvSpPr>
        <p:spPr>
          <a:xfrm>
            <a:off x="508700" y="646500"/>
            <a:ext cx="42843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19" name="Google Shape;319;p6"/>
          <p:cNvSpPr txBox="1">
            <a:spLocks noGrp="1"/>
          </p:cNvSpPr>
          <p:nvPr>
            <p:ph type="body" idx="1"/>
          </p:nvPr>
        </p:nvSpPr>
        <p:spPr>
          <a:xfrm>
            <a:off x="508700" y="1599700"/>
            <a:ext cx="4284300" cy="288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▪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9pPr>
          </a:lstStyle>
          <a:p>
            <a:endParaRPr/>
          </a:p>
        </p:txBody>
      </p:sp>
      <p:sp>
        <p:nvSpPr>
          <p:cNvPr id="320" name="Google Shape;320;p6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2" name="Google Shape;322;p7"/>
          <p:cNvGrpSpPr/>
          <p:nvPr/>
        </p:nvGrpSpPr>
        <p:grpSpPr>
          <a:xfrm>
            <a:off x="-207" y="0"/>
            <a:ext cx="9158157" cy="5149835"/>
            <a:chOff x="-207" y="0"/>
            <a:chExt cx="9158157" cy="5149835"/>
          </a:xfrm>
        </p:grpSpPr>
        <p:sp>
          <p:nvSpPr>
            <p:cNvPr id="323" name="Google Shape;323;p7"/>
            <p:cNvSpPr/>
            <p:nvPr/>
          </p:nvSpPr>
          <p:spPr>
            <a:xfrm>
              <a:off x="8504250" y="4489800"/>
              <a:ext cx="653700" cy="653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7"/>
            <p:cNvSpPr/>
            <p:nvPr/>
          </p:nvSpPr>
          <p:spPr>
            <a:xfrm>
              <a:off x="0" y="0"/>
              <a:ext cx="653700" cy="5143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7"/>
            <p:cNvSpPr/>
            <p:nvPr/>
          </p:nvSpPr>
          <p:spPr>
            <a:xfrm>
              <a:off x="322375" y="664300"/>
              <a:ext cx="8181900" cy="653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6" name="Google Shape;326;p7"/>
            <p:cNvGrpSpPr/>
            <p:nvPr/>
          </p:nvGrpSpPr>
          <p:grpSpPr>
            <a:xfrm>
              <a:off x="-207" y="664293"/>
              <a:ext cx="155867" cy="653721"/>
              <a:chOff x="5385375" y="498300"/>
              <a:chExt cx="802200" cy="556500"/>
            </a:xfrm>
          </p:grpSpPr>
          <p:sp>
            <p:nvSpPr>
              <p:cNvPr id="327" name="Google Shape;327;p7"/>
              <p:cNvSpPr/>
              <p:nvPr/>
            </p:nvSpPr>
            <p:spPr>
              <a:xfrm>
                <a:off x="5385375" y="498300"/>
                <a:ext cx="802200" cy="99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7"/>
              <p:cNvSpPr/>
              <p:nvPr/>
            </p:nvSpPr>
            <p:spPr>
              <a:xfrm>
                <a:off x="5385375" y="726900"/>
                <a:ext cx="802200" cy="99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7"/>
              <p:cNvSpPr/>
              <p:nvPr/>
            </p:nvSpPr>
            <p:spPr>
              <a:xfrm>
                <a:off x="5385375" y="955500"/>
                <a:ext cx="802200" cy="99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0" name="Google Shape;330;p7"/>
            <p:cNvGrpSpPr/>
            <p:nvPr/>
          </p:nvGrpSpPr>
          <p:grpSpPr>
            <a:xfrm>
              <a:off x="322384" y="4483463"/>
              <a:ext cx="666347" cy="666373"/>
              <a:chOff x="7134700" y="414375"/>
              <a:chExt cx="501919" cy="501900"/>
            </a:xfrm>
          </p:grpSpPr>
          <p:sp>
            <p:nvSpPr>
              <p:cNvPr id="331" name="Google Shape;331;p7"/>
              <p:cNvSpPr/>
              <p:nvPr/>
            </p:nvSpPr>
            <p:spPr>
              <a:xfrm>
                <a:off x="71347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7"/>
              <p:cNvSpPr/>
              <p:nvPr/>
            </p:nvSpPr>
            <p:spPr>
              <a:xfrm>
                <a:off x="72871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7"/>
              <p:cNvSpPr/>
              <p:nvPr/>
            </p:nvSpPr>
            <p:spPr>
              <a:xfrm>
                <a:off x="74395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34;p7"/>
              <p:cNvSpPr/>
              <p:nvPr/>
            </p:nvSpPr>
            <p:spPr>
              <a:xfrm>
                <a:off x="71347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7"/>
              <p:cNvSpPr/>
              <p:nvPr/>
            </p:nvSpPr>
            <p:spPr>
              <a:xfrm>
                <a:off x="72871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36;p7"/>
              <p:cNvSpPr/>
              <p:nvPr/>
            </p:nvSpPr>
            <p:spPr>
              <a:xfrm>
                <a:off x="74395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7"/>
              <p:cNvSpPr/>
              <p:nvPr/>
            </p:nvSpPr>
            <p:spPr>
              <a:xfrm>
                <a:off x="71347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7"/>
              <p:cNvSpPr/>
              <p:nvPr/>
            </p:nvSpPr>
            <p:spPr>
              <a:xfrm>
                <a:off x="72871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339;p7"/>
              <p:cNvSpPr/>
              <p:nvPr/>
            </p:nvSpPr>
            <p:spPr>
              <a:xfrm>
                <a:off x="74395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7"/>
              <p:cNvSpPr/>
              <p:nvPr/>
            </p:nvSpPr>
            <p:spPr>
              <a:xfrm>
                <a:off x="7134700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7"/>
              <p:cNvSpPr/>
              <p:nvPr/>
            </p:nvSpPr>
            <p:spPr>
              <a:xfrm>
                <a:off x="7287100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7"/>
              <p:cNvSpPr/>
              <p:nvPr/>
            </p:nvSpPr>
            <p:spPr>
              <a:xfrm>
                <a:off x="7439500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7"/>
              <p:cNvSpPr/>
              <p:nvPr/>
            </p:nvSpPr>
            <p:spPr>
              <a:xfrm>
                <a:off x="75919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7"/>
              <p:cNvSpPr/>
              <p:nvPr/>
            </p:nvSpPr>
            <p:spPr>
              <a:xfrm>
                <a:off x="75919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45;p7"/>
              <p:cNvSpPr/>
              <p:nvPr/>
            </p:nvSpPr>
            <p:spPr>
              <a:xfrm>
                <a:off x="75919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7"/>
              <p:cNvSpPr/>
              <p:nvPr/>
            </p:nvSpPr>
            <p:spPr>
              <a:xfrm>
                <a:off x="7591919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7" name="Google Shape;347;p7"/>
            <p:cNvGrpSpPr/>
            <p:nvPr/>
          </p:nvGrpSpPr>
          <p:grpSpPr>
            <a:xfrm>
              <a:off x="8832384" y="670955"/>
              <a:ext cx="311815" cy="653721"/>
              <a:chOff x="5385375" y="498300"/>
              <a:chExt cx="802200" cy="556500"/>
            </a:xfrm>
          </p:grpSpPr>
          <p:sp>
            <p:nvSpPr>
              <p:cNvPr id="348" name="Google Shape;348;p7"/>
              <p:cNvSpPr/>
              <p:nvPr/>
            </p:nvSpPr>
            <p:spPr>
              <a:xfrm>
                <a:off x="5385375" y="498300"/>
                <a:ext cx="802200" cy="993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7"/>
              <p:cNvSpPr/>
              <p:nvPr/>
            </p:nvSpPr>
            <p:spPr>
              <a:xfrm>
                <a:off x="5385375" y="726900"/>
                <a:ext cx="802200" cy="993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7"/>
              <p:cNvSpPr/>
              <p:nvPr/>
            </p:nvSpPr>
            <p:spPr>
              <a:xfrm>
                <a:off x="5385375" y="955500"/>
                <a:ext cx="802200" cy="993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51" name="Google Shape;351;p7"/>
          <p:cNvSpPr txBox="1">
            <a:spLocks noGrp="1"/>
          </p:cNvSpPr>
          <p:nvPr>
            <p:ph type="title"/>
          </p:nvPr>
        </p:nvSpPr>
        <p:spPr>
          <a:xfrm>
            <a:off x="661100" y="664300"/>
            <a:ext cx="78432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352" name="Google Shape;352;p7"/>
          <p:cNvSpPr txBox="1">
            <a:spLocks noGrp="1"/>
          </p:cNvSpPr>
          <p:nvPr>
            <p:ph type="body" idx="1"/>
          </p:nvPr>
        </p:nvSpPr>
        <p:spPr>
          <a:xfrm>
            <a:off x="1172650" y="1599700"/>
            <a:ext cx="3447300" cy="2890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▪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9pPr>
          </a:lstStyle>
          <a:p>
            <a:endParaRPr/>
          </a:p>
        </p:txBody>
      </p:sp>
      <p:sp>
        <p:nvSpPr>
          <p:cNvPr id="353" name="Google Shape;353;p7"/>
          <p:cNvSpPr txBox="1">
            <a:spLocks noGrp="1"/>
          </p:cNvSpPr>
          <p:nvPr>
            <p:ph type="body" idx="2"/>
          </p:nvPr>
        </p:nvSpPr>
        <p:spPr>
          <a:xfrm>
            <a:off x="5056888" y="1599700"/>
            <a:ext cx="3447300" cy="2890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▪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9pPr>
          </a:lstStyle>
          <a:p>
            <a:endParaRPr/>
          </a:p>
        </p:txBody>
      </p:sp>
      <p:sp>
        <p:nvSpPr>
          <p:cNvPr id="354" name="Google Shape;354;p7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" name="Google Shape;356;p8"/>
          <p:cNvGrpSpPr/>
          <p:nvPr/>
        </p:nvGrpSpPr>
        <p:grpSpPr>
          <a:xfrm>
            <a:off x="-207" y="0"/>
            <a:ext cx="9158157" cy="5149835"/>
            <a:chOff x="-207" y="0"/>
            <a:chExt cx="9158157" cy="5149835"/>
          </a:xfrm>
        </p:grpSpPr>
        <p:sp>
          <p:nvSpPr>
            <p:cNvPr id="357" name="Google Shape;357;p8"/>
            <p:cNvSpPr/>
            <p:nvPr/>
          </p:nvSpPr>
          <p:spPr>
            <a:xfrm>
              <a:off x="8504250" y="4489800"/>
              <a:ext cx="653700" cy="653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8"/>
            <p:cNvSpPr/>
            <p:nvPr/>
          </p:nvSpPr>
          <p:spPr>
            <a:xfrm>
              <a:off x="0" y="0"/>
              <a:ext cx="653700" cy="5143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8"/>
            <p:cNvSpPr/>
            <p:nvPr/>
          </p:nvSpPr>
          <p:spPr>
            <a:xfrm>
              <a:off x="322375" y="664300"/>
              <a:ext cx="8181900" cy="653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60" name="Google Shape;360;p8"/>
            <p:cNvGrpSpPr/>
            <p:nvPr/>
          </p:nvGrpSpPr>
          <p:grpSpPr>
            <a:xfrm>
              <a:off x="-207" y="664293"/>
              <a:ext cx="155867" cy="653721"/>
              <a:chOff x="5385375" y="498300"/>
              <a:chExt cx="802200" cy="556500"/>
            </a:xfrm>
          </p:grpSpPr>
          <p:sp>
            <p:nvSpPr>
              <p:cNvPr id="361" name="Google Shape;361;p8"/>
              <p:cNvSpPr/>
              <p:nvPr/>
            </p:nvSpPr>
            <p:spPr>
              <a:xfrm>
                <a:off x="5385375" y="498300"/>
                <a:ext cx="802200" cy="99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8"/>
              <p:cNvSpPr/>
              <p:nvPr/>
            </p:nvSpPr>
            <p:spPr>
              <a:xfrm>
                <a:off x="5385375" y="726900"/>
                <a:ext cx="802200" cy="99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8"/>
              <p:cNvSpPr/>
              <p:nvPr/>
            </p:nvSpPr>
            <p:spPr>
              <a:xfrm>
                <a:off x="5385375" y="955500"/>
                <a:ext cx="802200" cy="99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4" name="Google Shape;364;p8"/>
            <p:cNvGrpSpPr/>
            <p:nvPr/>
          </p:nvGrpSpPr>
          <p:grpSpPr>
            <a:xfrm>
              <a:off x="322384" y="4483463"/>
              <a:ext cx="666347" cy="666373"/>
              <a:chOff x="7134700" y="414375"/>
              <a:chExt cx="501919" cy="501900"/>
            </a:xfrm>
          </p:grpSpPr>
          <p:sp>
            <p:nvSpPr>
              <p:cNvPr id="365" name="Google Shape;365;p8"/>
              <p:cNvSpPr/>
              <p:nvPr/>
            </p:nvSpPr>
            <p:spPr>
              <a:xfrm>
                <a:off x="71347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8"/>
              <p:cNvSpPr/>
              <p:nvPr/>
            </p:nvSpPr>
            <p:spPr>
              <a:xfrm>
                <a:off x="72871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8"/>
              <p:cNvSpPr/>
              <p:nvPr/>
            </p:nvSpPr>
            <p:spPr>
              <a:xfrm>
                <a:off x="74395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8"/>
              <p:cNvSpPr/>
              <p:nvPr/>
            </p:nvSpPr>
            <p:spPr>
              <a:xfrm>
                <a:off x="71347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8"/>
              <p:cNvSpPr/>
              <p:nvPr/>
            </p:nvSpPr>
            <p:spPr>
              <a:xfrm>
                <a:off x="72871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8"/>
              <p:cNvSpPr/>
              <p:nvPr/>
            </p:nvSpPr>
            <p:spPr>
              <a:xfrm>
                <a:off x="74395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71;p8"/>
              <p:cNvSpPr/>
              <p:nvPr/>
            </p:nvSpPr>
            <p:spPr>
              <a:xfrm>
                <a:off x="71347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8"/>
              <p:cNvSpPr/>
              <p:nvPr/>
            </p:nvSpPr>
            <p:spPr>
              <a:xfrm>
                <a:off x="72871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73;p8"/>
              <p:cNvSpPr/>
              <p:nvPr/>
            </p:nvSpPr>
            <p:spPr>
              <a:xfrm>
                <a:off x="74395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374;p8"/>
              <p:cNvSpPr/>
              <p:nvPr/>
            </p:nvSpPr>
            <p:spPr>
              <a:xfrm>
                <a:off x="7134700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8"/>
              <p:cNvSpPr/>
              <p:nvPr/>
            </p:nvSpPr>
            <p:spPr>
              <a:xfrm>
                <a:off x="7287100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8"/>
              <p:cNvSpPr/>
              <p:nvPr/>
            </p:nvSpPr>
            <p:spPr>
              <a:xfrm>
                <a:off x="7439500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8"/>
              <p:cNvSpPr/>
              <p:nvPr/>
            </p:nvSpPr>
            <p:spPr>
              <a:xfrm>
                <a:off x="75919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378;p8"/>
              <p:cNvSpPr/>
              <p:nvPr/>
            </p:nvSpPr>
            <p:spPr>
              <a:xfrm>
                <a:off x="75919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79;p8"/>
              <p:cNvSpPr/>
              <p:nvPr/>
            </p:nvSpPr>
            <p:spPr>
              <a:xfrm>
                <a:off x="75919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p8"/>
              <p:cNvSpPr/>
              <p:nvPr/>
            </p:nvSpPr>
            <p:spPr>
              <a:xfrm>
                <a:off x="7591919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1" name="Google Shape;381;p8"/>
            <p:cNvGrpSpPr/>
            <p:nvPr/>
          </p:nvGrpSpPr>
          <p:grpSpPr>
            <a:xfrm>
              <a:off x="8832384" y="670955"/>
              <a:ext cx="311815" cy="653721"/>
              <a:chOff x="5385375" y="498300"/>
              <a:chExt cx="802200" cy="556500"/>
            </a:xfrm>
          </p:grpSpPr>
          <p:sp>
            <p:nvSpPr>
              <p:cNvPr id="382" name="Google Shape;382;p8"/>
              <p:cNvSpPr/>
              <p:nvPr/>
            </p:nvSpPr>
            <p:spPr>
              <a:xfrm>
                <a:off x="5385375" y="498300"/>
                <a:ext cx="802200" cy="993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8"/>
              <p:cNvSpPr/>
              <p:nvPr/>
            </p:nvSpPr>
            <p:spPr>
              <a:xfrm>
                <a:off x="5385375" y="726900"/>
                <a:ext cx="802200" cy="993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8"/>
              <p:cNvSpPr/>
              <p:nvPr/>
            </p:nvSpPr>
            <p:spPr>
              <a:xfrm>
                <a:off x="5385375" y="955500"/>
                <a:ext cx="802200" cy="993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85" name="Google Shape;385;p8"/>
          <p:cNvSpPr txBox="1">
            <a:spLocks noGrp="1"/>
          </p:cNvSpPr>
          <p:nvPr>
            <p:ph type="title"/>
          </p:nvPr>
        </p:nvSpPr>
        <p:spPr>
          <a:xfrm>
            <a:off x="661100" y="664300"/>
            <a:ext cx="78432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386" name="Google Shape;386;p8"/>
          <p:cNvSpPr txBox="1">
            <a:spLocks noGrp="1"/>
          </p:cNvSpPr>
          <p:nvPr>
            <p:ph type="body" idx="1"/>
          </p:nvPr>
        </p:nvSpPr>
        <p:spPr>
          <a:xfrm>
            <a:off x="1165875" y="1599700"/>
            <a:ext cx="2257200" cy="2890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9pPr>
          </a:lstStyle>
          <a:p>
            <a:endParaRPr/>
          </a:p>
        </p:txBody>
      </p:sp>
      <p:sp>
        <p:nvSpPr>
          <p:cNvPr id="387" name="Google Shape;387;p8"/>
          <p:cNvSpPr txBox="1">
            <a:spLocks noGrp="1"/>
          </p:cNvSpPr>
          <p:nvPr>
            <p:ph type="body" idx="2"/>
          </p:nvPr>
        </p:nvSpPr>
        <p:spPr>
          <a:xfrm>
            <a:off x="3706438" y="1599700"/>
            <a:ext cx="2257200" cy="2890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9pPr>
          </a:lstStyle>
          <a:p>
            <a:endParaRPr/>
          </a:p>
        </p:txBody>
      </p:sp>
      <p:sp>
        <p:nvSpPr>
          <p:cNvPr id="388" name="Google Shape;388;p8"/>
          <p:cNvSpPr txBox="1">
            <a:spLocks noGrp="1"/>
          </p:cNvSpPr>
          <p:nvPr>
            <p:ph type="body" idx="3"/>
          </p:nvPr>
        </p:nvSpPr>
        <p:spPr>
          <a:xfrm>
            <a:off x="6247001" y="1599700"/>
            <a:ext cx="2257200" cy="2890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9pPr>
          </a:lstStyle>
          <a:p>
            <a:endParaRPr/>
          </a:p>
        </p:txBody>
      </p:sp>
      <p:sp>
        <p:nvSpPr>
          <p:cNvPr id="389" name="Google Shape;389;p8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1" name="Google Shape;391;p9"/>
          <p:cNvGrpSpPr/>
          <p:nvPr/>
        </p:nvGrpSpPr>
        <p:grpSpPr>
          <a:xfrm>
            <a:off x="-207" y="0"/>
            <a:ext cx="9158157" cy="5149835"/>
            <a:chOff x="-207" y="0"/>
            <a:chExt cx="9158157" cy="5149835"/>
          </a:xfrm>
        </p:grpSpPr>
        <p:sp>
          <p:nvSpPr>
            <p:cNvPr id="392" name="Google Shape;392;p9"/>
            <p:cNvSpPr/>
            <p:nvPr/>
          </p:nvSpPr>
          <p:spPr>
            <a:xfrm>
              <a:off x="8504250" y="4489800"/>
              <a:ext cx="653700" cy="653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9"/>
            <p:cNvSpPr/>
            <p:nvPr/>
          </p:nvSpPr>
          <p:spPr>
            <a:xfrm>
              <a:off x="0" y="0"/>
              <a:ext cx="653700" cy="5143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9"/>
            <p:cNvSpPr/>
            <p:nvPr/>
          </p:nvSpPr>
          <p:spPr>
            <a:xfrm>
              <a:off x="322375" y="664300"/>
              <a:ext cx="8181900" cy="653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95" name="Google Shape;395;p9"/>
            <p:cNvGrpSpPr/>
            <p:nvPr/>
          </p:nvGrpSpPr>
          <p:grpSpPr>
            <a:xfrm>
              <a:off x="-207" y="664293"/>
              <a:ext cx="155867" cy="653721"/>
              <a:chOff x="5385375" y="498300"/>
              <a:chExt cx="802200" cy="556500"/>
            </a:xfrm>
          </p:grpSpPr>
          <p:sp>
            <p:nvSpPr>
              <p:cNvPr id="396" name="Google Shape;396;p9"/>
              <p:cNvSpPr/>
              <p:nvPr/>
            </p:nvSpPr>
            <p:spPr>
              <a:xfrm>
                <a:off x="5385375" y="498300"/>
                <a:ext cx="802200" cy="99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397;p9"/>
              <p:cNvSpPr/>
              <p:nvPr/>
            </p:nvSpPr>
            <p:spPr>
              <a:xfrm>
                <a:off x="5385375" y="726900"/>
                <a:ext cx="802200" cy="99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398;p9"/>
              <p:cNvSpPr/>
              <p:nvPr/>
            </p:nvSpPr>
            <p:spPr>
              <a:xfrm>
                <a:off x="5385375" y="955500"/>
                <a:ext cx="802200" cy="99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9" name="Google Shape;399;p9"/>
            <p:cNvGrpSpPr/>
            <p:nvPr/>
          </p:nvGrpSpPr>
          <p:grpSpPr>
            <a:xfrm>
              <a:off x="322384" y="4483463"/>
              <a:ext cx="666347" cy="666373"/>
              <a:chOff x="7134700" y="414375"/>
              <a:chExt cx="501919" cy="501900"/>
            </a:xfrm>
          </p:grpSpPr>
          <p:sp>
            <p:nvSpPr>
              <p:cNvPr id="400" name="Google Shape;400;p9"/>
              <p:cNvSpPr/>
              <p:nvPr/>
            </p:nvSpPr>
            <p:spPr>
              <a:xfrm>
                <a:off x="71347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9"/>
              <p:cNvSpPr/>
              <p:nvPr/>
            </p:nvSpPr>
            <p:spPr>
              <a:xfrm>
                <a:off x="72871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9"/>
              <p:cNvSpPr/>
              <p:nvPr/>
            </p:nvSpPr>
            <p:spPr>
              <a:xfrm>
                <a:off x="74395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9"/>
              <p:cNvSpPr/>
              <p:nvPr/>
            </p:nvSpPr>
            <p:spPr>
              <a:xfrm>
                <a:off x="71347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9"/>
              <p:cNvSpPr/>
              <p:nvPr/>
            </p:nvSpPr>
            <p:spPr>
              <a:xfrm>
                <a:off x="72871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9"/>
              <p:cNvSpPr/>
              <p:nvPr/>
            </p:nvSpPr>
            <p:spPr>
              <a:xfrm>
                <a:off x="74395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9"/>
              <p:cNvSpPr/>
              <p:nvPr/>
            </p:nvSpPr>
            <p:spPr>
              <a:xfrm>
                <a:off x="71347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9"/>
              <p:cNvSpPr/>
              <p:nvPr/>
            </p:nvSpPr>
            <p:spPr>
              <a:xfrm>
                <a:off x="72871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9"/>
              <p:cNvSpPr/>
              <p:nvPr/>
            </p:nvSpPr>
            <p:spPr>
              <a:xfrm>
                <a:off x="74395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9"/>
              <p:cNvSpPr/>
              <p:nvPr/>
            </p:nvSpPr>
            <p:spPr>
              <a:xfrm>
                <a:off x="7134700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9"/>
              <p:cNvSpPr/>
              <p:nvPr/>
            </p:nvSpPr>
            <p:spPr>
              <a:xfrm>
                <a:off x="7287100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9"/>
              <p:cNvSpPr/>
              <p:nvPr/>
            </p:nvSpPr>
            <p:spPr>
              <a:xfrm>
                <a:off x="7439500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9"/>
              <p:cNvSpPr/>
              <p:nvPr/>
            </p:nvSpPr>
            <p:spPr>
              <a:xfrm>
                <a:off x="75919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9"/>
              <p:cNvSpPr/>
              <p:nvPr/>
            </p:nvSpPr>
            <p:spPr>
              <a:xfrm>
                <a:off x="75919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9"/>
              <p:cNvSpPr/>
              <p:nvPr/>
            </p:nvSpPr>
            <p:spPr>
              <a:xfrm>
                <a:off x="75919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9"/>
              <p:cNvSpPr/>
              <p:nvPr/>
            </p:nvSpPr>
            <p:spPr>
              <a:xfrm>
                <a:off x="7591919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6" name="Google Shape;416;p9"/>
            <p:cNvGrpSpPr/>
            <p:nvPr/>
          </p:nvGrpSpPr>
          <p:grpSpPr>
            <a:xfrm>
              <a:off x="8832384" y="670955"/>
              <a:ext cx="311815" cy="653721"/>
              <a:chOff x="5385375" y="498300"/>
              <a:chExt cx="802200" cy="556500"/>
            </a:xfrm>
          </p:grpSpPr>
          <p:sp>
            <p:nvSpPr>
              <p:cNvPr id="417" name="Google Shape;417;p9"/>
              <p:cNvSpPr/>
              <p:nvPr/>
            </p:nvSpPr>
            <p:spPr>
              <a:xfrm>
                <a:off x="5385375" y="498300"/>
                <a:ext cx="802200" cy="993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418;p9"/>
              <p:cNvSpPr/>
              <p:nvPr/>
            </p:nvSpPr>
            <p:spPr>
              <a:xfrm>
                <a:off x="5385375" y="726900"/>
                <a:ext cx="802200" cy="993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419;p9"/>
              <p:cNvSpPr/>
              <p:nvPr/>
            </p:nvSpPr>
            <p:spPr>
              <a:xfrm>
                <a:off x="5385375" y="955500"/>
                <a:ext cx="802200" cy="993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20" name="Google Shape;420;p9"/>
          <p:cNvSpPr txBox="1">
            <a:spLocks noGrp="1"/>
          </p:cNvSpPr>
          <p:nvPr>
            <p:ph type="title"/>
          </p:nvPr>
        </p:nvSpPr>
        <p:spPr>
          <a:xfrm>
            <a:off x="661100" y="664300"/>
            <a:ext cx="78432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421" name="Google Shape;421;p9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10"/>
          <p:cNvSpPr/>
          <p:nvPr/>
        </p:nvSpPr>
        <p:spPr>
          <a:xfrm>
            <a:off x="8504250" y="4489800"/>
            <a:ext cx="653700" cy="653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10"/>
          <p:cNvSpPr/>
          <p:nvPr/>
        </p:nvSpPr>
        <p:spPr>
          <a:xfrm>
            <a:off x="0" y="0"/>
            <a:ext cx="6537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10"/>
          <p:cNvSpPr/>
          <p:nvPr/>
        </p:nvSpPr>
        <p:spPr>
          <a:xfrm>
            <a:off x="322375" y="4489799"/>
            <a:ext cx="7524000" cy="33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6" name="Google Shape;426;p10"/>
          <p:cNvGrpSpPr/>
          <p:nvPr/>
        </p:nvGrpSpPr>
        <p:grpSpPr>
          <a:xfrm>
            <a:off x="-207" y="664293"/>
            <a:ext cx="155867" cy="653721"/>
            <a:chOff x="5385375" y="498300"/>
            <a:chExt cx="802200" cy="556500"/>
          </a:xfrm>
        </p:grpSpPr>
        <p:sp>
          <p:nvSpPr>
            <p:cNvPr id="427" name="Google Shape;427;p10"/>
            <p:cNvSpPr/>
            <p:nvPr/>
          </p:nvSpPr>
          <p:spPr>
            <a:xfrm>
              <a:off x="5385375" y="498300"/>
              <a:ext cx="802200" cy="993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10"/>
            <p:cNvSpPr/>
            <p:nvPr/>
          </p:nvSpPr>
          <p:spPr>
            <a:xfrm>
              <a:off x="5385375" y="726900"/>
              <a:ext cx="802200" cy="993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10"/>
            <p:cNvSpPr/>
            <p:nvPr/>
          </p:nvSpPr>
          <p:spPr>
            <a:xfrm>
              <a:off x="5385375" y="955500"/>
              <a:ext cx="802200" cy="993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0" name="Google Shape;430;p10"/>
          <p:cNvGrpSpPr/>
          <p:nvPr/>
        </p:nvGrpSpPr>
        <p:grpSpPr>
          <a:xfrm>
            <a:off x="322384" y="657975"/>
            <a:ext cx="666347" cy="666373"/>
            <a:chOff x="7134700" y="414375"/>
            <a:chExt cx="501919" cy="501900"/>
          </a:xfrm>
        </p:grpSpPr>
        <p:sp>
          <p:nvSpPr>
            <p:cNvPr id="431" name="Google Shape;431;p10"/>
            <p:cNvSpPr/>
            <p:nvPr/>
          </p:nvSpPr>
          <p:spPr>
            <a:xfrm>
              <a:off x="7134700" y="4143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10"/>
            <p:cNvSpPr/>
            <p:nvPr/>
          </p:nvSpPr>
          <p:spPr>
            <a:xfrm>
              <a:off x="7287100" y="4143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10"/>
            <p:cNvSpPr/>
            <p:nvPr/>
          </p:nvSpPr>
          <p:spPr>
            <a:xfrm>
              <a:off x="7439500" y="4143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10"/>
            <p:cNvSpPr/>
            <p:nvPr/>
          </p:nvSpPr>
          <p:spPr>
            <a:xfrm>
              <a:off x="7134700" y="5667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10"/>
            <p:cNvSpPr/>
            <p:nvPr/>
          </p:nvSpPr>
          <p:spPr>
            <a:xfrm>
              <a:off x="7287100" y="5667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10"/>
            <p:cNvSpPr/>
            <p:nvPr/>
          </p:nvSpPr>
          <p:spPr>
            <a:xfrm>
              <a:off x="7439500" y="5667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10"/>
            <p:cNvSpPr/>
            <p:nvPr/>
          </p:nvSpPr>
          <p:spPr>
            <a:xfrm>
              <a:off x="7134700" y="7191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10"/>
            <p:cNvSpPr/>
            <p:nvPr/>
          </p:nvSpPr>
          <p:spPr>
            <a:xfrm>
              <a:off x="7287100" y="7191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10"/>
            <p:cNvSpPr/>
            <p:nvPr/>
          </p:nvSpPr>
          <p:spPr>
            <a:xfrm>
              <a:off x="7439500" y="7191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10"/>
            <p:cNvSpPr/>
            <p:nvPr/>
          </p:nvSpPr>
          <p:spPr>
            <a:xfrm>
              <a:off x="7134700" y="8715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10"/>
            <p:cNvSpPr/>
            <p:nvPr/>
          </p:nvSpPr>
          <p:spPr>
            <a:xfrm>
              <a:off x="7287100" y="8715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10"/>
            <p:cNvSpPr/>
            <p:nvPr/>
          </p:nvSpPr>
          <p:spPr>
            <a:xfrm>
              <a:off x="7439500" y="8715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10"/>
            <p:cNvSpPr/>
            <p:nvPr/>
          </p:nvSpPr>
          <p:spPr>
            <a:xfrm>
              <a:off x="7591900" y="4143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10"/>
            <p:cNvSpPr/>
            <p:nvPr/>
          </p:nvSpPr>
          <p:spPr>
            <a:xfrm>
              <a:off x="7591900" y="5667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10"/>
            <p:cNvSpPr/>
            <p:nvPr/>
          </p:nvSpPr>
          <p:spPr>
            <a:xfrm>
              <a:off x="7591900" y="7191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10"/>
            <p:cNvSpPr/>
            <p:nvPr/>
          </p:nvSpPr>
          <p:spPr>
            <a:xfrm>
              <a:off x="7591919" y="8715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7" name="Google Shape;447;p10"/>
          <p:cNvGrpSpPr/>
          <p:nvPr/>
        </p:nvGrpSpPr>
        <p:grpSpPr>
          <a:xfrm>
            <a:off x="8832384" y="670955"/>
            <a:ext cx="311815" cy="653721"/>
            <a:chOff x="5385375" y="498300"/>
            <a:chExt cx="802200" cy="556500"/>
          </a:xfrm>
        </p:grpSpPr>
        <p:sp>
          <p:nvSpPr>
            <p:cNvPr id="448" name="Google Shape;448;p10"/>
            <p:cNvSpPr/>
            <p:nvPr/>
          </p:nvSpPr>
          <p:spPr>
            <a:xfrm>
              <a:off x="5385375" y="498300"/>
              <a:ext cx="802200" cy="9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10"/>
            <p:cNvSpPr/>
            <p:nvPr/>
          </p:nvSpPr>
          <p:spPr>
            <a:xfrm>
              <a:off x="5385375" y="726900"/>
              <a:ext cx="802200" cy="9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10"/>
            <p:cNvSpPr/>
            <p:nvPr/>
          </p:nvSpPr>
          <p:spPr>
            <a:xfrm>
              <a:off x="5385375" y="955500"/>
              <a:ext cx="802200" cy="9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1" name="Google Shape;451;p10"/>
          <p:cNvSpPr txBox="1">
            <a:spLocks noGrp="1"/>
          </p:cNvSpPr>
          <p:nvPr>
            <p:ph type="body" idx="1"/>
          </p:nvPr>
        </p:nvSpPr>
        <p:spPr>
          <a:xfrm>
            <a:off x="650725" y="4489800"/>
            <a:ext cx="7195800" cy="331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400"/>
            </a:lvl1pPr>
          </a:lstStyle>
          <a:p>
            <a:endParaRPr/>
          </a:p>
        </p:txBody>
      </p:sp>
      <p:sp>
        <p:nvSpPr>
          <p:cNvPr id="452" name="Google Shape;452;p10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61100" y="664300"/>
            <a:ext cx="7843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arlow SemiBold"/>
              <a:buNone/>
              <a:defRPr sz="26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arlow SemiBold"/>
              <a:buNone/>
              <a:defRPr sz="26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arlow SemiBold"/>
              <a:buNone/>
              <a:defRPr sz="26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arlow SemiBold"/>
              <a:buNone/>
              <a:defRPr sz="26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arlow SemiBold"/>
              <a:buNone/>
              <a:defRPr sz="26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arlow SemiBold"/>
              <a:buNone/>
              <a:defRPr sz="26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arlow SemiBold"/>
              <a:buNone/>
              <a:defRPr sz="26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arlow SemiBold"/>
              <a:buNone/>
              <a:defRPr sz="26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arlow SemiBold"/>
              <a:buNone/>
              <a:defRPr sz="26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314800" y="1599700"/>
            <a:ext cx="7189500" cy="28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arlow Light"/>
              <a:buChar char="▪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lvl="1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arlow Light"/>
              <a:buChar char="▫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lvl="2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▫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lvl="3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▫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lvl="4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▫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lvl="5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▫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lvl="6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▫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lvl="7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▫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lvl="8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▫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3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lvl="1" algn="ctr" rtl="0">
              <a:buNone/>
              <a:defRPr sz="13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lvl="2" algn="ctr" rtl="0">
              <a:buNone/>
              <a:defRPr sz="13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lvl="3" algn="ctr" rtl="0">
              <a:buNone/>
              <a:defRPr sz="13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lvl="4" algn="ctr" rtl="0">
              <a:buNone/>
              <a:defRPr sz="13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lvl="5" algn="ctr" rtl="0">
              <a:buNone/>
              <a:defRPr sz="13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lvl="6" algn="ctr" rtl="0">
              <a:buNone/>
              <a:defRPr sz="13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lvl="7" algn="ctr" rtl="0">
              <a:buNone/>
              <a:defRPr sz="13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lvl="8" algn="ctr" rtl="0">
              <a:buNone/>
              <a:defRPr sz="13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carnival.com/extra-free-resources-icons-and-maps/?utm_source=template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carnival.com/?utm_source=template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unsplash.com/&amp;utm_source=slidescarnival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ntsquirrel.com/fonts/barlow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carnival.com/extra-free-resources-icons-and-maps/?utm_source=template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googledocs/status/730087240156643328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carnival.com/?utm_source=template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13"/>
          <p:cNvSpPr txBox="1">
            <a:spLocks noGrp="1"/>
          </p:cNvSpPr>
          <p:nvPr>
            <p:ph type="ctrTitle"/>
          </p:nvPr>
        </p:nvSpPr>
        <p:spPr>
          <a:xfrm>
            <a:off x="685800" y="1541675"/>
            <a:ext cx="5740200" cy="2060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Sección</a:t>
            </a:r>
            <a:r>
              <a:rPr lang="en" dirty="0"/>
              <a:t> de </a:t>
            </a:r>
            <a:r>
              <a:rPr lang="en" dirty="0" err="1"/>
              <a:t>compras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22"/>
          <p:cNvSpPr txBox="1">
            <a:spLocks noGrp="1"/>
          </p:cNvSpPr>
          <p:nvPr>
            <p:ph type="title"/>
          </p:nvPr>
        </p:nvSpPr>
        <p:spPr>
          <a:xfrm>
            <a:off x="508700" y="646500"/>
            <a:ext cx="42843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 a thousand words</a:t>
            </a:r>
            <a:endParaRPr/>
          </a:p>
        </p:txBody>
      </p:sp>
      <p:sp>
        <p:nvSpPr>
          <p:cNvPr id="595" name="Google Shape;595;p22"/>
          <p:cNvSpPr txBox="1">
            <a:spLocks noGrp="1"/>
          </p:cNvSpPr>
          <p:nvPr>
            <p:ph type="body" idx="1"/>
          </p:nvPr>
        </p:nvSpPr>
        <p:spPr>
          <a:xfrm>
            <a:off x="508700" y="1599700"/>
            <a:ext cx="4284300" cy="288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 complex idea can be conveyed with just a single still image, namely making it possible to absorb large amounts of data quickly.</a:t>
            </a:r>
            <a:endParaRPr/>
          </a:p>
        </p:txBody>
      </p:sp>
      <p:pic>
        <p:nvPicPr>
          <p:cNvPr id="596" name="Google Shape;596;p22"/>
          <p:cNvPicPr preferRelativeResize="0"/>
          <p:nvPr/>
        </p:nvPicPr>
        <p:blipFill rotWithShape="1">
          <a:blip r:embed="rId3">
            <a:alphaModFix/>
          </a:blip>
          <a:srcRect t="2847" b="2857"/>
          <a:stretch/>
        </p:blipFill>
        <p:spPr>
          <a:xfrm>
            <a:off x="5434753" y="638300"/>
            <a:ext cx="3063302" cy="3851501"/>
          </a:xfrm>
          <a:prstGeom prst="rect">
            <a:avLst/>
          </a:prstGeom>
          <a:noFill/>
          <a:ln>
            <a:noFill/>
          </a:ln>
          <a:effectLst>
            <a:outerShdw blurRad="385763" dist="9525" dir="5400000" algn="bl" rotWithShape="0">
              <a:schemeClr val="dk1">
                <a:alpha val="50000"/>
              </a:schemeClr>
            </a:outerShdw>
          </a:effectLst>
        </p:spPr>
      </p:pic>
      <p:sp>
        <p:nvSpPr>
          <p:cNvPr id="597" name="Google Shape;597;p22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10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23"/>
          <p:cNvSpPr txBox="1">
            <a:spLocks noGrp="1"/>
          </p:cNvSpPr>
          <p:nvPr>
            <p:ph type="title" idx="4294967295"/>
          </p:nvPr>
        </p:nvSpPr>
        <p:spPr>
          <a:xfrm>
            <a:off x="5711103" y="663075"/>
            <a:ext cx="29772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>
                <a:solidFill>
                  <a:schemeClr val="dk1"/>
                </a:solidFill>
              </a:rPr>
              <a:t>Want big impact?</a:t>
            </a:r>
            <a:endParaRPr b="0">
              <a:solidFill>
                <a:schemeClr val="dk1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Use big image.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603" name="Google Shape;603;p23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24"/>
          <p:cNvSpPr txBox="1">
            <a:spLocks noGrp="1"/>
          </p:cNvSpPr>
          <p:nvPr>
            <p:ph type="title"/>
          </p:nvPr>
        </p:nvSpPr>
        <p:spPr>
          <a:xfrm>
            <a:off x="661100" y="664300"/>
            <a:ext cx="78432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diagrams to explain your ideas</a:t>
            </a:r>
            <a:endParaRPr/>
          </a:p>
        </p:txBody>
      </p:sp>
      <p:sp>
        <p:nvSpPr>
          <p:cNvPr id="609" name="Google Shape;609;p24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610" name="Google Shape;610;p24"/>
          <p:cNvSpPr/>
          <p:nvPr/>
        </p:nvSpPr>
        <p:spPr>
          <a:xfrm>
            <a:off x="4091417" y="1953924"/>
            <a:ext cx="1662300" cy="478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Lorem Ipsum</a:t>
            </a:r>
            <a:endParaRPr>
              <a:solidFill>
                <a:schemeClr val="dk1"/>
              </a:solidFill>
              <a:latin typeface="Barlow SemiBold"/>
              <a:ea typeface="Barlow SemiBold"/>
              <a:cs typeface="Barlow SemiBold"/>
              <a:sym typeface="Barlow SemiBold"/>
            </a:endParaRPr>
          </a:p>
        </p:txBody>
      </p:sp>
      <p:sp>
        <p:nvSpPr>
          <p:cNvPr id="611" name="Google Shape;611;p24"/>
          <p:cNvSpPr/>
          <p:nvPr/>
        </p:nvSpPr>
        <p:spPr>
          <a:xfrm>
            <a:off x="2264393" y="2857062"/>
            <a:ext cx="1662300" cy="478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rPr>
              <a:t>Lorem Ipsum</a:t>
            </a:r>
            <a:endParaRPr sz="1000">
              <a:solidFill>
                <a:schemeClr val="lt1"/>
              </a:solidFill>
              <a:latin typeface="Barlow Light"/>
              <a:ea typeface="Barlow Light"/>
              <a:cs typeface="Barlow Light"/>
              <a:sym typeface="Barlow Light"/>
            </a:endParaRPr>
          </a:p>
        </p:txBody>
      </p:sp>
      <p:sp>
        <p:nvSpPr>
          <p:cNvPr id="612" name="Google Shape;612;p24"/>
          <p:cNvSpPr/>
          <p:nvPr/>
        </p:nvSpPr>
        <p:spPr>
          <a:xfrm>
            <a:off x="5918338" y="2857062"/>
            <a:ext cx="1662300" cy="478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rPr>
              <a:t>Lorem Ipsum</a:t>
            </a:r>
            <a:endParaRPr>
              <a:solidFill>
                <a:schemeClr val="lt1"/>
              </a:solidFill>
              <a:latin typeface="Barlow Light"/>
              <a:ea typeface="Barlow Light"/>
              <a:cs typeface="Barlow Light"/>
              <a:sym typeface="Barlow Light"/>
            </a:endParaRPr>
          </a:p>
        </p:txBody>
      </p:sp>
      <p:sp>
        <p:nvSpPr>
          <p:cNvPr id="613" name="Google Shape;613;p24"/>
          <p:cNvSpPr/>
          <p:nvPr/>
        </p:nvSpPr>
        <p:spPr>
          <a:xfrm>
            <a:off x="6831862" y="3690620"/>
            <a:ext cx="1662300" cy="478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rPr>
              <a:t>Lorem Ipsum</a:t>
            </a:r>
            <a:endParaRPr>
              <a:solidFill>
                <a:schemeClr val="lt1"/>
              </a:solidFill>
              <a:latin typeface="Barlow Light"/>
              <a:ea typeface="Barlow Light"/>
              <a:cs typeface="Barlow Light"/>
              <a:sym typeface="Barlow Light"/>
            </a:endParaRPr>
          </a:p>
        </p:txBody>
      </p:sp>
      <p:sp>
        <p:nvSpPr>
          <p:cNvPr id="614" name="Google Shape;614;p24"/>
          <p:cNvSpPr/>
          <p:nvPr/>
        </p:nvSpPr>
        <p:spPr>
          <a:xfrm>
            <a:off x="5004895" y="3690620"/>
            <a:ext cx="1662300" cy="478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rPr>
              <a:t>Lorem Ipsum</a:t>
            </a:r>
            <a:endParaRPr>
              <a:solidFill>
                <a:schemeClr val="lt1"/>
              </a:solidFill>
              <a:latin typeface="Barlow Light"/>
              <a:ea typeface="Barlow Light"/>
              <a:cs typeface="Barlow Light"/>
              <a:sym typeface="Barlow Light"/>
            </a:endParaRPr>
          </a:p>
        </p:txBody>
      </p:sp>
      <p:sp>
        <p:nvSpPr>
          <p:cNvPr id="615" name="Google Shape;615;p24"/>
          <p:cNvSpPr/>
          <p:nvPr/>
        </p:nvSpPr>
        <p:spPr>
          <a:xfrm>
            <a:off x="3177917" y="3690620"/>
            <a:ext cx="1662300" cy="478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rPr>
              <a:t>Lorem Ipsum</a:t>
            </a:r>
            <a:endParaRPr>
              <a:solidFill>
                <a:schemeClr val="lt1"/>
              </a:solidFill>
              <a:latin typeface="Barlow Light"/>
              <a:ea typeface="Barlow Light"/>
              <a:cs typeface="Barlow Light"/>
              <a:sym typeface="Barlow Light"/>
            </a:endParaRPr>
          </a:p>
        </p:txBody>
      </p:sp>
      <p:sp>
        <p:nvSpPr>
          <p:cNvPr id="616" name="Google Shape;616;p24"/>
          <p:cNvSpPr/>
          <p:nvPr/>
        </p:nvSpPr>
        <p:spPr>
          <a:xfrm>
            <a:off x="1350951" y="3690620"/>
            <a:ext cx="1662300" cy="478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rPr>
              <a:t>Lorem Ipsum</a:t>
            </a:r>
            <a:endParaRPr>
              <a:solidFill>
                <a:schemeClr val="lt1"/>
              </a:solidFill>
              <a:latin typeface="Barlow Light"/>
              <a:ea typeface="Barlow Light"/>
              <a:cs typeface="Barlow Light"/>
              <a:sym typeface="Barlow Light"/>
            </a:endParaRPr>
          </a:p>
        </p:txBody>
      </p:sp>
      <p:cxnSp>
        <p:nvCxnSpPr>
          <p:cNvPr id="617" name="Google Shape;617;p24"/>
          <p:cNvCxnSpPr>
            <a:stCxn id="610" idx="2"/>
            <a:endCxn id="612" idx="0"/>
          </p:cNvCxnSpPr>
          <p:nvPr/>
        </p:nvCxnSpPr>
        <p:spPr>
          <a:xfrm rot="-5400000" flipH="1">
            <a:off x="5623817" y="1731174"/>
            <a:ext cx="424500" cy="1827000"/>
          </a:xfrm>
          <a:prstGeom prst="bentConnector3">
            <a:avLst>
              <a:gd name="adj1" fmla="val 49997"/>
            </a:avLst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18" name="Google Shape;618;p24"/>
          <p:cNvCxnSpPr>
            <a:stCxn id="611" idx="0"/>
            <a:endCxn id="610" idx="2"/>
          </p:cNvCxnSpPr>
          <p:nvPr/>
        </p:nvCxnSpPr>
        <p:spPr>
          <a:xfrm rot="-5400000">
            <a:off x="3796793" y="1731312"/>
            <a:ext cx="424500" cy="1827000"/>
          </a:xfrm>
          <a:prstGeom prst="bentConnector3">
            <a:avLst>
              <a:gd name="adj1" fmla="val 49997"/>
            </a:avLst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19" name="Google Shape;619;p24"/>
          <p:cNvCxnSpPr>
            <a:stCxn id="611" idx="2"/>
            <a:endCxn id="615" idx="0"/>
          </p:cNvCxnSpPr>
          <p:nvPr/>
        </p:nvCxnSpPr>
        <p:spPr>
          <a:xfrm rot="-5400000" flipH="1">
            <a:off x="3374693" y="3056412"/>
            <a:ext cx="355200" cy="913500"/>
          </a:xfrm>
          <a:prstGeom prst="bentConnector3">
            <a:avLst>
              <a:gd name="adj1" fmla="val 50008"/>
            </a:avLst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20" name="Google Shape;620;p24"/>
          <p:cNvCxnSpPr>
            <a:stCxn id="616" idx="0"/>
            <a:endCxn id="611" idx="2"/>
          </p:cNvCxnSpPr>
          <p:nvPr/>
        </p:nvCxnSpPr>
        <p:spPr>
          <a:xfrm rot="-5400000">
            <a:off x="2461251" y="3056270"/>
            <a:ext cx="355200" cy="913500"/>
          </a:xfrm>
          <a:prstGeom prst="bentConnector3">
            <a:avLst>
              <a:gd name="adj1" fmla="val 50008"/>
            </a:avLst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21" name="Google Shape;621;p24"/>
          <p:cNvCxnSpPr>
            <a:stCxn id="612" idx="2"/>
            <a:endCxn id="613" idx="0"/>
          </p:cNvCxnSpPr>
          <p:nvPr/>
        </p:nvCxnSpPr>
        <p:spPr>
          <a:xfrm rot="-5400000" flipH="1">
            <a:off x="7028638" y="3056412"/>
            <a:ext cx="355200" cy="913500"/>
          </a:xfrm>
          <a:prstGeom prst="bentConnector3">
            <a:avLst>
              <a:gd name="adj1" fmla="val 50008"/>
            </a:avLst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22" name="Google Shape;622;p24"/>
          <p:cNvCxnSpPr>
            <a:stCxn id="614" idx="0"/>
            <a:endCxn id="612" idx="2"/>
          </p:cNvCxnSpPr>
          <p:nvPr/>
        </p:nvCxnSpPr>
        <p:spPr>
          <a:xfrm rot="-5400000">
            <a:off x="6115195" y="3056270"/>
            <a:ext cx="355200" cy="913500"/>
          </a:xfrm>
          <a:prstGeom prst="bentConnector3">
            <a:avLst>
              <a:gd name="adj1" fmla="val 50008"/>
            </a:avLst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25"/>
          <p:cNvSpPr txBox="1">
            <a:spLocks noGrp="1"/>
          </p:cNvSpPr>
          <p:nvPr>
            <p:ph type="title"/>
          </p:nvPr>
        </p:nvSpPr>
        <p:spPr>
          <a:xfrm>
            <a:off x="661100" y="664300"/>
            <a:ext cx="78432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628" name="Google Shape;628;p25"/>
          <p:cNvGraphicFramePr/>
          <p:nvPr/>
        </p:nvGraphicFramePr>
        <p:xfrm>
          <a:off x="1314800" y="19716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{D3DDDE53-BA8E-4E00-AA70-F4D82C241327}</a:tableStyleId>
              </a:tblPr>
              <a:tblGrid>
                <a:gridCol w="1797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7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97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97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295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Barlow Light"/>
                        <a:ea typeface="Barlow Light"/>
                        <a:cs typeface="Barlow Light"/>
                        <a:sym typeface="Barlow Light"/>
                      </a:endParaRPr>
                    </a:p>
                  </a:txBody>
                  <a:tcPr marL="91425" marR="91425" marT="68575" marB="6857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accent1"/>
                          </a:solidFill>
                          <a:latin typeface="Barlow Light"/>
                          <a:ea typeface="Barlow Light"/>
                          <a:cs typeface="Barlow Light"/>
                          <a:sym typeface="Barlow Light"/>
                        </a:rPr>
                        <a:t>A</a:t>
                      </a:r>
                      <a:endParaRPr sz="1100">
                        <a:solidFill>
                          <a:schemeClr val="accent1"/>
                        </a:solidFill>
                        <a:latin typeface="Barlow Light"/>
                        <a:ea typeface="Barlow Light"/>
                        <a:cs typeface="Barlow Light"/>
                        <a:sym typeface="Barlow Ligh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accent1"/>
                          </a:solidFill>
                          <a:latin typeface="Barlow Light"/>
                          <a:ea typeface="Barlow Light"/>
                          <a:cs typeface="Barlow Light"/>
                          <a:sym typeface="Barlow Light"/>
                        </a:rPr>
                        <a:t>B</a:t>
                      </a:r>
                      <a:endParaRPr sz="1100">
                        <a:solidFill>
                          <a:schemeClr val="accent1"/>
                        </a:solidFill>
                        <a:latin typeface="Barlow Light"/>
                        <a:ea typeface="Barlow Light"/>
                        <a:cs typeface="Barlow Light"/>
                        <a:sym typeface="Barlow Ligh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accent1"/>
                          </a:solidFill>
                          <a:latin typeface="Barlow Light"/>
                          <a:ea typeface="Barlow Light"/>
                          <a:cs typeface="Barlow Light"/>
                          <a:sym typeface="Barlow Light"/>
                        </a:rPr>
                        <a:t>C</a:t>
                      </a:r>
                      <a:endParaRPr sz="1100">
                        <a:solidFill>
                          <a:schemeClr val="accent1"/>
                        </a:solidFill>
                        <a:latin typeface="Barlow Light"/>
                        <a:ea typeface="Barlow Light"/>
                        <a:cs typeface="Barlow Light"/>
                        <a:sym typeface="Barlow Ligh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95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accent1"/>
                          </a:solidFill>
                          <a:latin typeface="Barlow Light"/>
                          <a:ea typeface="Barlow Light"/>
                          <a:cs typeface="Barlow Light"/>
                          <a:sym typeface="Barlow Light"/>
                        </a:rPr>
                        <a:t>Yellow</a:t>
                      </a:r>
                      <a:endParaRPr sz="1100">
                        <a:solidFill>
                          <a:schemeClr val="accent1"/>
                        </a:solidFill>
                        <a:latin typeface="Barlow Light"/>
                        <a:ea typeface="Barlow Light"/>
                        <a:cs typeface="Barlow Light"/>
                        <a:sym typeface="Barlow Light"/>
                      </a:endParaRPr>
                    </a:p>
                  </a:txBody>
                  <a:tcPr marL="91425" marR="91425" marT="68575" marB="6857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Barlow Light"/>
                          <a:ea typeface="Barlow Light"/>
                          <a:cs typeface="Barlow Light"/>
                          <a:sym typeface="Barlow Light"/>
                        </a:rPr>
                        <a:t>10</a:t>
                      </a:r>
                      <a:endParaRPr sz="1800">
                        <a:solidFill>
                          <a:schemeClr val="dk1"/>
                        </a:solidFill>
                        <a:latin typeface="Barlow Light"/>
                        <a:ea typeface="Barlow Light"/>
                        <a:cs typeface="Barlow Light"/>
                        <a:sym typeface="Barlow Ligh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Barlow Light"/>
                          <a:ea typeface="Barlow Light"/>
                          <a:cs typeface="Barlow Light"/>
                          <a:sym typeface="Barlow Light"/>
                        </a:rPr>
                        <a:t>20</a:t>
                      </a:r>
                      <a:endParaRPr sz="1800">
                        <a:solidFill>
                          <a:schemeClr val="dk1"/>
                        </a:solidFill>
                        <a:latin typeface="Barlow Light"/>
                        <a:ea typeface="Barlow Light"/>
                        <a:cs typeface="Barlow Light"/>
                        <a:sym typeface="Barlow Ligh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Barlow Light"/>
                          <a:ea typeface="Barlow Light"/>
                          <a:cs typeface="Barlow Light"/>
                          <a:sym typeface="Barlow Light"/>
                        </a:rPr>
                        <a:t>7</a:t>
                      </a:r>
                      <a:endParaRPr sz="1800">
                        <a:solidFill>
                          <a:schemeClr val="dk1"/>
                        </a:solidFill>
                        <a:latin typeface="Barlow Light"/>
                        <a:ea typeface="Barlow Light"/>
                        <a:cs typeface="Barlow Light"/>
                        <a:sym typeface="Barlow Ligh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95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accent1"/>
                          </a:solidFill>
                          <a:latin typeface="Barlow Light"/>
                          <a:ea typeface="Barlow Light"/>
                          <a:cs typeface="Barlow Light"/>
                          <a:sym typeface="Barlow Light"/>
                        </a:rPr>
                        <a:t>Blue</a:t>
                      </a:r>
                      <a:endParaRPr sz="1100">
                        <a:solidFill>
                          <a:schemeClr val="accent1"/>
                        </a:solidFill>
                        <a:latin typeface="Barlow Light"/>
                        <a:ea typeface="Barlow Light"/>
                        <a:cs typeface="Barlow Light"/>
                        <a:sym typeface="Barlow Light"/>
                      </a:endParaRPr>
                    </a:p>
                  </a:txBody>
                  <a:tcPr marL="91425" marR="91425" marT="68575" marB="6857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Barlow Light"/>
                          <a:ea typeface="Barlow Light"/>
                          <a:cs typeface="Barlow Light"/>
                          <a:sym typeface="Barlow Light"/>
                        </a:rPr>
                        <a:t>30</a:t>
                      </a:r>
                      <a:endParaRPr sz="1800">
                        <a:solidFill>
                          <a:schemeClr val="dk1"/>
                        </a:solidFill>
                        <a:latin typeface="Barlow Light"/>
                        <a:ea typeface="Barlow Light"/>
                        <a:cs typeface="Barlow Light"/>
                        <a:sym typeface="Barlow Ligh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Barlow Light"/>
                          <a:ea typeface="Barlow Light"/>
                          <a:cs typeface="Barlow Light"/>
                          <a:sym typeface="Barlow Light"/>
                        </a:rPr>
                        <a:t>15</a:t>
                      </a:r>
                      <a:endParaRPr sz="1800">
                        <a:solidFill>
                          <a:schemeClr val="dk1"/>
                        </a:solidFill>
                        <a:latin typeface="Barlow Light"/>
                        <a:ea typeface="Barlow Light"/>
                        <a:cs typeface="Barlow Light"/>
                        <a:sym typeface="Barlow Ligh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Barlow Light"/>
                          <a:ea typeface="Barlow Light"/>
                          <a:cs typeface="Barlow Light"/>
                          <a:sym typeface="Barlow Light"/>
                        </a:rPr>
                        <a:t>10</a:t>
                      </a:r>
                      <a:endParaRPr sz="1800">
                        <a:solidFill>
                          <a:schemeClr val="dk1"/>
                        </a:solidFill>
                        <a:latin typeface="Barlow Light"/>
                        <a:ea typeface="Barlow Light"/>
                        <a:cs typeface="Barlow Light"/>
                        <a:sym typeface="Barlow Ligh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95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accent1"/>
                          </a:solidFill>
                          <a:latin typeface="Barlow Light"/>
                          <a:ea typeface="Barlow Light"/>
                          <a:cs typeface="Barlow Light"/>
                          <a:sym typeface="Barlow Light"/>
                        </a:rPr>
                        <a:t>Orange</a:t>
                      </a:r>
                      <a:endParaRPr sz="1100">
                        <a:solidFill>
                          <a:schemeClr val="accent1"/>
                        </a:solidFill>
                        <a:latin typeface="Barlow Light"/>
                        <a:ea typeface="Barlow Light"/>
                        <a:cs typeface="Barlow Light"/>
                        <a:sym typeface="Barlow Light"/>
                      </a:endParaRPr>
                    </a:p>
                  </a:txBody>
                  <a:tcPr marL="91425" marR="91425" marT="68575" marB="6857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Barlow Light"/>
                          <a:ea typeface="Barlow Light"/>
                          <a:cs typeface="Barlow Light"/>
                          <a:sym typeface="Barlow Light"/>
                        </a:rPr>
                        <a:t>5</a:t>
                      </a:r>
                      <a:endParaRPr sz="1800">
                        <a:solidFill>
                          <a:schemeClr val="dk1"/>
                        </a:solidFill>
                        <a:latin typeface="Barlow Light"/>
                        <a:ea typeface="Barlow Light"/>
                        <a:cs typeface="Barlow Light"/>
                        <a:sym typeface="Barlow Ligh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Barlow Light"/>
                          <a:ea typeface="Barlow Light"/>
                          <a:cs typeface="Barlow Light"/>
                          <a:sym typeface="Barlow Light"/>
                        </a:rPr>
                        <a:t>24</a:t>
                      </a:r>
                      <a:endParaRPr sz="1800">
                        <a:solidFill>
                          <a:schemeClr val="dk1"/>
                        </a:solidFill>
                        <a:latin typeface="Barlow Light"/>
                        <a:ea typeface="Barlow Light"/>
                        <a:cs typeface="Barlow Light"/>
                        <a:sym typeface="Barlow Ligh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Barlow Light"/>
                          <a:ea typeface="Barlow Light"/>
                          <a:cs typeface="Barlow Light"/>
                          <a:sym typeface="Barlow Light"/>
                        </a:rPr>
                        <a:t>16</a:t>
                      </a:r>
                      <a:endParaRPr sz="1800">
                        <a:solidFill>
                          <a:schemeClr val="dk1"/>
                        </a:solidFill>
                        <a:latin typeface="Barlow Light"/>
                        <a:ea typeface="Barlow Light"/>
                        <a:cs typeface="Barlow Light"/>
                        <a:sym typeface="Barlow Ligh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29" name="Google Shape;629;p25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26"/>
          <p:cNvSpPr/>
          <p:nvPr/>
        </p:nvSpPr>
        <p:spPr>
          <a:xfrm>
            <a:off x="1432202" y="942576"/>
            <a:ext cx="7025878" cy="3346973"/>
          </a:xfrm>
          <a:custGeom>
            <a:avLst/>
            <a:gdLst/>
            <a:ahLst/>
            <a:cxnLst/>
            <a:rect l="l" t="t" r="r" b="b"/>
            <a:pathLst>
              <a:path w="285750" h="136125" extrusionOk="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5" name="Google Shape;635;p26"/>
          <p:cNvSpPr txBox="1">
            <a:spLocks noGrp="1"/>
          </p:cNvSpPr>
          <p:nvPr>
            <p:ph type="title" idx="4294967295"/>
          </p:nvPr>
        </p:nvSpPr>
        <p:spPr>
          <a:xfrm>
            <a:off x="991525" y="0"/>
            <a:ext cx="75129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Maps</a:t>
            </a:r>
            <a:endParaRPr/>
          </a:p>
        </p:txBody>
      </p:sp>
      <p:sp>
        <p:nvSpPr>
          <p:cNvPr id="636" name="Google Shape;636;p26"/>
          <p:cNvSpPr/>
          <p:nvPr/>
        </p:nvSpPr>
        <p:spPr>
          <a:xfrm>
            <a:off x="2750600" y="1611075"/>
            <a:ext cx="653700" cy="202500"/>
          </a:xfrm>
          <a:prstGeom prst="wedgeRectCallout">
            <a:avLst>
              <a:gd name="adj1" fmla="val -21428"/>
              <a:gd name="adj2" fmla="val 8428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rPr>
              <a:t>our office</a:t>
            </a:r>
            <a:endParaRPr sz="800">
              <a:solidFill>
                <a:schemeClr val="accent1"/>
              </a:solidFill>
              <a:latin typeface="Barlow Light"/>
              <a:ea typeface="Barlow Light"/>
              <a:cs typeface="Barlow Light"/>
              <a:sym typeface="Barlow Light"/>
            </a:endParaRPr>
          </a:p>
        </p:txBody>
      </p:sp>
      <p:sp>
        <p:nvSpPr>
          <p:cNvPr id="637" name="Google Shape;637;p26"/>
          <p:cNvSpPr txBox="1">
            <a:spLocks noGrp="1"/>
          </p:cNvSpPr>
          <p:nvPr>
            <p:ph type="sldNum" idx="12"/>
          </p:nvPr>
        </p:nvSpPr>
        <p:spPr>
          <a:xfrm>
            <a:off x="849050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</a:rPr>
              <a:t>14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638" name="Google Shape;638;p26"/>
          <p:cNvSpPr txBox="1">
            <a:spLocks noGrp="1"/>
          </p:cNvSpPr>
          <p:nvPr>
            <p:ph type="body" idx="4294967295"/>
          </p:nvPr>
        </p:nvSpPr>
        <p:spPr>
          <a:xfrm>
            <a:off x="991525" y="4756975"/>
            <a:ext cx="7185000" cy="306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accent1"/>
                </a:solidFill>
              </a:rPr>
              <a:t>Find more maps at </a:t>
            </a:r>
            <a:r>
              <a:rPr lang="en" sz="900" u="sng">
                <a:solidFill>
                  <a:schemeClr val="accent1"/>
                </a:solidFill>
                <a:hlinkClick r:id="rId3"/>
              </a:rPr>
              <a:t>slidescarnival.com/extra-free-resources-icons-and-maps</a:t>
            </a:r>
            <a:endParaRPr sz="900">
              <a:solidFill>
                <a:schemeClr val="accent1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900" b="1">
              <a:solidFill>
                <a:schemeClr val="accent1"/>
              </a:solidFill>
            </a:endParaRPr>
          </a:p>
        </p:txBody>
      </p:sp>
      <p:sp>
        <p:nvSpPr>
          <p:cNvPr id="639" name="Google Shape;639;p26"/>
          <p:cNvSpPr/>
          <p:nvPr/>
        </p:nvSpPr>
        <p:spPr>
          <a:xfrm>
            <a:off x="1877700" y="1947725"/>
            <a:ext cx="202500" cy="202500"/>
          </a:xfrm>
          <a:prstGeom prst="mathPlus">
            <a:avLst>
              <a:gd name="adj1" fmla="val 2904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0" name="Google Shape;640;p26"/>
          <p:cNvSpPr/>
          <p:nvPr/>
        </p:nvSpPr>
        <p:spPr>
          <a:xfrm>
            <a:off x="3404300" y="3389100"/>
            <a:ext cx="202500" cy="202500"/>
          </a:xfrm>
          <a:prstGeom prst="mathPlus">
            <a:avLst>
              <a:gd name="adj1" fmla="val 2904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p26"/>
          <p:cNvSpPr/>
          <p:nvPr/>
        </p:nvSpPr>
        <p:spPr>
          <a:xfrm>
            <a:off x="4289478" y="1788787"/>
            <a:ext cx="202500" cy="202500"/>
          </a:xfrm>
          <a:prstGeom prst="mathPlus">
            <a:avLst>
              <a:gd name="adj1" fmla="val 2904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" name="Google Shape;642;p26"/>
          <p:cNvSpPr/>
          <p:nvPr/>
        </p:nvSpPr>
        <p:spPr>
          <a:xfrm>
            <a:off x="6765725" y="2256200"/>
            <a:ext cx="202500" cy="202500"/>
          </a:xfrm>
          <a:prstGeom prst="mathPlus">
            <a:avLst>
              <a:gd name="adj1" fmla="val 2904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" name="Google Shape;643;p26"/>
          <p:cNvSpPr/>
          <p:nvPr/>
        </p:nvSpPr>
        <p:spPr>
          <a:xfrm>
            <a:off x="7271375" y="3672775"/>
            <a:ext cx="202500" cy="202500"/>
          </a:xfrm>
          <a:prstGeom prst="mathPlus">
            <a:avLst>
              <a:gd name="adj1" fmla="val 2904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" name="Google Shape;644;p26"/>
          <p:cNvSpPr/>
          <p:nvPr/>
        </p:nvSpPr>
        <p:spPr>
          <a:xfrm>
            <a:off x="4938800" y="3645475"/>
            <a:ext cx="202500" cy="202500"/>
          </a:xfrm>
          <a:prstGeom prst="mathPlus">
            <a:avLst>
              <a:gd name="adj1" fmla="val 2904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27"/>
          <p:cNvSpPr txBox="1">
            <a:spLocks noGrp="1"/>
          </p:cNvSpPr>
          <p:nvPr>
            <p:ph type="ctrTitle" idx="4294967295"/>
          </p:nvPr>
        </p:nvSpPr>
        <p:spPr>
          <a:xfrm>
            <a:off x="1313750" y="1583350"/>
            <a:ext cx="71907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accent1"/>
                </a:solidFill>
              </a:rPr>
              <a:t>89,526,124</a:t>
            </a:r>
            <a:endParaRPr sz="9600">
              <a:solidFill>
                <a:schemeClr val="accent1"/>
              </a:solidFill>
            </a:endParaRPr>
          </a:p>
        </p:txBody>
      </p:sp>
      <p:sp>
        <p:nvSpPr>
          <p:cNvPr id="650" name="Google Shape;650;p27"/>
          <p:cNvSpPr txBox="1">
            <a:spLocks noGrp="1"/>
          </p:cNvSpPr>
          <p:nvPr>
            <p:ph type="subTitle" idx="4294967295"/>
          </p:nvPr>
        </p:nvSpPr>
        <p:spPr>
          <a:xfrm>
            <a:off x="1313750" y="2840050"/>
            <a:ext cx="71907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Whoa! That’s a big number, aren’t you proud?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651" name="Google Shape;651;p27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28"/>
          <p:cNvSpPr txBox="1">
            <a:spLocks noGrp="1"/>
          </p:cNvSpPr>
          <p:nvPr>
            <p:ph type="ctrTitle" idx="4294967295"/>
          </p:nvPr>
        </p:nvSpPr>
        <p:spPr>
          <a:xfrm>
            <a:off x="1307575" y="495600"/>
            <a:ext cx="7183200" cy="894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89,526,124$</a:t>
            </a:r>
            <a:endParaRPr sz="7200"/>
          </a:p>
        </p:txBody>
      </p:sp>
      <p:sp>
        <p:nvSpPr>
          <p:cNvPr id="657" name="Google Shape;657;p28"/>
          <p:cNvSpPr txBox="1">
            <a:spLocks noGrp="1"/>
          </p:cNvSpPr>
          <p:nvPr>
            <p:ph type="subTitle" idx="4294967295"/>
          </p:nvPr>
        </p:nvSpPr>
        <p:spPr>
          <a:xfrm>
            <a:off x="1307575" y="1258908"/>
            <a:ext cx="7183200" cy="46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That’s a lot of money</a:t>
            </a:r>
            <a:endParaRPr sz="2400"/>
          </a:p>
        </p:txBody>
      </p:sp>
      <p:sp>
        <p:nvSpPr>
          <p:cNvPr id="658" name="Google Shape;658;p28"/>
          <p:cNvSpPr txBox="1">
            <a:spLocks noGrp="1"/>
          </p:cNvSpPr>
          <p:nvPr>
            <p:ph type="ctrTitle" idx="4294967295"/>
          </p:nvPr>
        </p:nvSpPr>
        <p:spPr>
          <a:xfrm>
            <a:off x="1307575" y="3429292"/>
            <a:ext cx="7183200" cy="894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100%</a:t>
            </a:r>
            <a:endParaRPr sz="7200"/>
          </a:p>
        </p:txBody>
      </p:sp>
      <p:sp>
        <p:nvSpPr>
          <p:cNvPr id="659" name="Google Shape;659;p28"/>
          <p:cNvSpPr txBox="1">
            <a:spLocks noGrp="1"/>
          </p:cNvSpPr>
          <p:nvPr>
            <p:ph type="subTitle" idx="4294967295"/>
          </p:nvPr>
        </p:nvSpPr>
        <p:spPr>
          <a:xfrm>
            <a:off x="1307575" y="4192600"/>
            <a:ext cx="7183200" cy="46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Total success!</a:t>
            </a:r>
            <a:endParaRPr sz="2400"/>
          </a:p>
        </p:txBody>
      </p:sp>
      <p:sp>
        <p:nvSpPr>
          <p:cNvPr id="660" name="Google Shape;660;p28"/>
          <p:cNvSpPr txBox="1">
            <a:spLocks noGrp="1"/>
          </p:cNvSpPr>
          <p:nvPr>
            <p:ph type="ctrTitle" idx="4294967295"/>
          </p:nvPr>
        </p:nvSpPr>
        <p:spPr>
          <a:xfrm>
            <a:off x="1307575" y="1962446"/>
            <a:ext cx="7183200" cy="894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185,244</a:t>
            </a:r>
            <a:r>
              <a:rPr lang="en" sz="4800"/>
              <a:t> users</a:t>
            </a:r>
            <a:endParaRPr sz="4800"/>
          </a:p>
        </p:txBody>
      </p:sp>
      <p:sp>
        <p:nvSpPr>
          <p:cNvPr id="661" name="Google Shape;661;p28"/>
          <p:cNvSpPr txBox="1">
            <a:spLocks noGrp="1"/>
          </p:cNvSpPr>
          <p:nvPr>
            <p:ph type="subTitle" idx="4294967295"/>
          </p:nvPr>
        </p:nvSpPr>
        <p:spPr>
          <a:xfrm>
            <a:off x="1307575" y="2725754"/>
            <a:ext cx="7183200" cy="46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And a lot of users</a:t>
            </a:r>
            <a:endParaRPr sz="2400"/>
          </a:p>
        </p:txBody>
      </p:sp>
      <p:sp>
        <p:nvSpPr>
          <p:cNvPr id="662" name="Google Shape;662;p28"/>
          <p:cNvSpPr txBox="1">
            <a:spLocks noGrp="1"/>
          </p:cNvSpPr>
          <p:nvPr>
            <p:ph type="sldNum" idx="12"/>
          </p:nvPr>
        </p:nvSpPr>
        <p:spPr>
          <a:xfrm>
            <a:off x="849050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</a:rPr>
              <a:t>16</a:t>
            </a:fld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29"/>
          <p:cNvSpPr txBox="1">
            <a:spLocks noGrp="1"/>
          </p:cNvSpPr>
          <p:nvPr>
            <p:ph type="title"/>
          </p:nvPr>
        </p:nvSpPr>
        <p:spPr>
          <a:xfrm>
            <a:off x="661100" y="664300"/>
            <a:ext cx="78432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668" name="Google Shape;668;p29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grpSp>
        <p:nvGrpSpPr>
          <p:cNvPr id="669" name="Google Shape;669;p29"/>
          <p:cNvGrpSpPr/>
          <p:nvPr/>
        </p:nvGrpSpPr>
        <p:grpSpPr>
          <a:xfrm>
            <a:off x="6038025" y="3097010"/>
            <a:ext cx="2469661" cy="1384500"/>
            <a:chOff x="6038025" y="2598925"/>
            <a:chExt cx="2469661" cy="1384500"/>
          </a:xfrm>
        </p:grpSpPr>
        <p:cxnSp>
          <p:nvCxnSpPr>
            <p:cNvPr id="670" name="Google Shape;670;p29"/>
            <p:cNvCxnSpPr/>
            <p:nvPr/>
          </p:nvCxnSpPr>
          <p:spPr>
            <a:xfrm>
              <a:off x="6038025" y="3312550"/>
              <a:ext cx="5820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671" name="Google Shape;671;p29"/>
            <p:cNvSpPr txBox="1"/>
            <p:nvPr/>
          </p:nvSpPr>
          <p:spPr>
            <a:xfrm>
              <a:off x="6640486" y="2598925"/>
              <a:ext cx="1867200" cy="1384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Vestibulum congue tempus</a:t>
              </a:r>
              <a:endParaRPr sz="12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Lorem ipsum dolor sit amet, consectetur adipiscing elit, sed do eiusmod tempor. Donec facilisis lacus eget mauris.</a:t>
              </a:r>
              <a:endParaRPr sz="8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72" name="Google Shape;672;p29"/>
            <p:cNvSpPr/>
            <p:nvPr/>
          </p:nvSpPr>
          <p:spPr>
            <a:xfrm>
              <a:off x="6424027" y="3212150"/>
              <a:ext cx="198600" cy="19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29"/>
            <p:cNvSpPr txBox="1"/>
            <p:nvPr/>
          </p:nvSpPr>
          <p:spPr>
            <a:xfrm>
              <a:off x="6399017" y="3156109"/>
              <a:ext cx="247500" cy="31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lt1"/>
                  </a:solidFill>
                  <a:latin typeface="Barlow"/>
                  <a:ea typeface="Barlow"/>
                  <a:cs typeface="Barlow"/>
                  <a:sym typeface="Barlow"/>
                </a:rPr>
                <a:t>3</a:t>
              </a:r>
              <a:endParaRPr sz="8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674" name="Google Shape;674;p29"/>
          <p:cNvGrpSpPr/>
          <p:nvPr/>
        </p:nvGrpSpPr>
        <p:grpSpPr>
          <a:xfrm>
            <a:off x="636321" y="2324528"/>
            <a:ext cx="2994729" cy="1384500"/>
            <a:chOff x="636321" y="1844098"/>
            <a:chExt cx="2994729" cy="1384500"/>
          </a:xfrm>
        </p:grpSpPr>
        <p:sp>
          <p:nvSpPr>
            <p:cNvPr id="675" name="Google Shape;675;p29"/>
            <p:cNvSpPr txBox="1"/>
            <p:nvPr/>
          </p:nvSpPr>
          <p:spPr>
            <a:xfrm>
              <a:off x="636321" y="1844098"/>
              <a:ext cx="1867200" cy="1384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rPr>
                <a:t>Vestibulum congue tempus</a:t>
              </a:r>
              <a:endParaRPr sz="12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endParaRPr>
            </a:p>
            <a:p>
              <a:pPr marL="0" lvl="0" indent="0" algn="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rPr>
                <a:t>Lorem ipsum dolor sit amet, consectetur adipiscing elit, sed do eiusmod tempor. Donec facilisis lacus eget mauris.</a:t>
              </a:r>
              <a:endParaRPr sz="8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cxnSp>
          <p:nvCxnSpPr>
            <p:cNvPr id="676" name="Google Shape;676;p29"/>
            <p:cNvCxnSpPr/>
            <p:nvPr/>
          </p:nvCxnSpPr>
          <p:spPr>
            <a:xfrm rot="10800000">
              <a:off x="2587350" y="2536350"/>
              <a:ext cx="10437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677" name="Google Shape;677;p29"/>
            <p:cNvSpPr/>
            <p:nvPr/>
          </p:nvSpPr>
          <p:spPr>
            <a:xfrm>
              <a:off x="2523501" y="2431050"/>
              <a:ext cx="198600" cy="19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29"/>
            <p:cNvSpPr txBox="1"/>
            <p:nvPr/>
          </p:nvSpPr>
          <p:spPr>
            <a:xfrm>
              <a:off x="2498491" y="2373759"/>
              <a:ext cx="247500" cy="31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lt1"/>
                  </a:solidFill>
                  <a:latin typeface="Barlow"/>
                  <a:ea typeface="Barlow"/>
                  <a:cs typeface="Barlow"/>
                  <a:sym typeface="Barlow"/>
                </a:rPr>
                <a:t>2</a:t>
              </a:r>
              <a:endParaRPr sz="8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679" name="Google Shape;679;p29"/>
          <p:cNvGrpSpPr/>
          <p:nvPr/>
        </p:nvGrpSpPr>
        <p:grpSpPr>
          <a:xfrm>
            <a:off x="4908100" y="1423345"/>
            <a:ext cx="3599586" cy="1384500"/>
            <a:chOff x="4908100" y="889950"/>
            <a:chExt cx="3599586" cy="1384500"/>
          </a:xfrm>
        </p:grpSpPr>
        <p:cxnSp>
          <p:nvCxnSpPr>
            <p:cNvPr id="680" name="Google Shape;680;p29"/>
            <p:cNvCxnSpPr/>
            <p:nvPr/>
          </p:nvCxnSpPr>
          <p:spPr>
            <a:xfrm>
              <a:off x="4908100" y="1593250"/>
              <a:ext cx="17151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681" name="Google Shape;681;p29"/>
            <p:cNvSpPr txBox="1"/>
            <p:nvPr/>
          </p:nvSpPr>
          <p:spPr>
            <a:xfrm>
              <a:off x="6640486" y="889950"/>
              <a:ext cx="1867200" cy="1384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rPr>
                <a:t>Vestibulum congue tempus</a:t>
              </a:r>
              <a:endParaRPr sz="12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rPr>
                <a:t>Lorem ipsum dolor sit amet, consectetur adipiscing elit, sed do eiusmod tempor. Donec facilisis lacus eget mauris.</a:t>
              </a:r>
              <a:endParaRPr sz="8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682" name="Google Shape;682;p29"/>
            <p:cNvSpPr/>
            <p:nvPr/>
          </p:nvSpPr>
          <p:spPr>
            <a:xfrm>
              <a:off x="6427830" y="1493307"/>
              <a:ext cx="198600" cy="19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29"/>
            <p:cNvSpPr txBox="1"/>
            <p:nvPr/>
          </p:nvSpPr>
          <p:spPr>
            <a:xfrm>
              <a:off x="6402820" y="1436790"/>
              <a:ext cx="247500" cy="31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lt1"/>
                  </a:solidFill>
                  <a:latin typeface="Barlow"/>
                  <a:ea typeface="Barlow"/>
                  <a:cs typeface="Barlow"/>
                  <a:sym typeface="Barlow"/>
                </a:rPr>
                <a:t>1</a:t>
              </a:r>
              <a:endParaRPr sz="8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684" name="Google Shape;684;p29"/>
          <p:cNvGrpSpPr/>
          <p:nvPr/>
        </p:nvGrpSpPr>
        <p:grpSpPr>
          <a:xfrm>
            <a:off x="2814594" y="1631550"/>
            <a:ext cx="3514811" cy="3252003"/>
            <a:chOff x="2991269" y="1153325"/>
            <a:chExt cx="3514811" cy="3252003"/>
          </a:xfrm>
        </p:grpSpPr>
        <p:sp>
          <p:nvSpPr>
            <p:cNvPr id="685" name="Google Shape;685;p29"/>
            <p:cNvSpPr/>
            <p:nvPr/>
          </p:nvSpPr>
          <p:spPr>
            <a:xfrm>
              <a:off x="3477586" y="2585458"/>
              <a:ext cx="2541910" cy="950456"/>
            </a:xfrm>
            <a:custGeom>
              <a:avLst/>
              <a:gdLst/>
              <a:ahLst/>
              <a:cxnLst/>
              <a:rect l="l" t="t" r="r" b="b"/>
              <a:pathLst>
                <a:path w="126826" h="43529" extrusionOk="0">
                  <a:moveTo>
                    <a:pt x="0" y="20002"/>
                  </a:moveTo>
                  <a:lnTo>
                    <a:pt x="63389" y="43529"/>
                  </a:lnTo>
                  <a:lnTo>
                    <a:pt x="126826" y="19907"/>
                  </a:lnTo>
                  <a:lnTo>
                    <a:pt x="6358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  <p:sp>
          <p:nvSpPr>
            <p:cNvPr id="686" name="Google Shape;686;p29"/>
            <p:cNvSpPr/>
            <p:nvPr/>
          </p:nvSpPr>
          <p:spPr>
            <a:xfrm>
              <a:off x="2991269" y="3020977"/>
              <a:ext cx="1758228" cy="1384350"/>
            </a:xfrm>
            <a:custGeom>
              <a:avLst/>
              <a:gdLst/>
              <a:ahLst/>
              <a:cxnLst/>
              <a:rect l="l" t="t" r="r" b="b"/>
              <a:pathLst>
                <a:path w="87725" h="63817" extrusionOk="0">
                  <a:moveTo>
                    <a:pt x="24288" y="0"/>
                  </a:moveTo>
                  <a:lnTo>
                    <a:pt x="0" y="29908"/>
                  </a:lnTo>
                  <a:lnTo>
                    <a:pt x="87725" y="63817"/>
                  </a:lnTo>
                  <a:lnTo>
                    <a:pt x="87725" y="42291"/>
                  </a:lnTo>
                  <a:lnTo>
                    <a:pt x="87725" y="2352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687" name="Google Shape;687;p29"/>
            <p:cNvSpPr/>
            <p:nvPr/>
          </p:nvSpPr>
          <p:spPr>
            <a:xfrm flipH="1">
              <a:off x="4747852" y="3020977"/>
              <a:ext cx="1758228" cy="1384350"/>
            </a:xfrm>
            <a:custGeom>
              <a:avLst/>
              <a:gdLst/>
              <a:ahLst/>
              <a:cxnLst/>
              <a:rect l="l" t="t" r="r" b="b"/>
              <a:pathLst>
                <a:path w="87725" h="63817" extrusionOk="0">
                  <a:moveTo>
                    <a:pt x="24288" y="0"/>
                  </a:moveTo>
                  <a:lnTo>
                    <a:pt x="0" y="29908"/>
                  </a:lnTo>
                  <a:lnTo>
                    <a:pt x="87725" y="63817"/>
                  </a:lnTo>
                  <a:lnTo>
                    <a:pt x="87725" y="42291"/>
                  </a:lnTo>
                  <a:lnTo>
                    <a:pt x="87725" y="235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688" name="Google Shape;688;p29"/>
            <p:cNvSpPr/>
            <p:nvPr/>
          </p:nvSpPr>
          <p:spPr>
            <a:xfrm>
              <a:off x="3969199" y="2001324"/>
              <a:ext cx="1565850" cy="585863"/>
            </a:xfrm>
            <a:custGeom>
              <a:avLst/>
              <a:gdLst/>
              <a:ahLst/>
              <a:cxnLst/>
              <a:rect l="l" t="t" r="r" b="b"/>
              <a:pathLst>
                <a:path w="24053" h="8150" extrusionOk="0">
                  <a:moveTo>
                    <a:pt x="0" y="3827"/>
                  </a:moveTo>
                  <a:lnTo>
                    <a:pt x="11976" y="8150"/>
                  </a:lnTo>
                  <a:lnTo>
                    <a:pt x="24053" y="3827"/>
                  </a:lnTo>
                  <a:lnTo>
                    <a:pt x="1212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  <p:sp>
          <p:nvSpPr>
            <p:cNvPr id="689" name="Google Shape;689;p29"/>
            <p:cNvSpPr/>
            <p:nvPr/>
          </p:nvSpPr>
          <p:spPr>
            <a:xfrm>
              <a:off x="3563255" y="2275837"/>
              <a:ext cx="1189300" cy="1015326"/>
            </a:xfrm>
            <a:custGeom>
              <a:avLst/>
              <a:gdLst/>
              <a:ahLst/>
              <a:cxnLst/>
              <a:rect l="l" t="t" r="r" b="b"/>
              <a:pathLst>
                <a:path w="18238" h="14114" extrusionOk="0">
                  <a:moveTo>
                    <a:pt x="6262" y="0"/>
                  </a:moveTo>
                  <a:lnTo>
                    <a:pt x="18238" y="4324"/>
                  </a:lnTo>
                  <a:lnTo>
                    <a:pt x="18238" y="14114"/>
                  </a:lnTo>
                  <a:lnTo>
                    <a:pt x="0" y="755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690" name="Google Shape;690;p29"/>
            <p:cNvSpPr/>
            <p:nvPr/>
          </p:nvSpPr>
          <p:spPr>
            <a:xfrm flipH="1">
              <a:off x="4749365" y="2275837"/>
              <a:ext cx="1189300" cy="1015326"/>
            </a:xfrm>
            <a:custGeom>
              <a:avLst/>
              <a:gdLst/>
              <a:ahLst/>
              <a:cxnLst/>
              <a:rect l="l" t="t" r="r" b="b"/>
              <a:pathLst>
                <a:path w="18238" h="14114" extrusionOk="0">
                  <a:moveTo>
                    <a:pt x="6262" y="0"/>
                  </a:moveTo>
                  <a:lnTo>
                    <a:pt x="18238" y="4324"/>
                  </a:lnTo>
                  <a:lnTo>
                    <a:pt x="18238" y="14114"/>
                  </a:lnTo>
                  <a:lnTo>
                    <a:pt x="0" y="755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691" name="Google Shape;691;p29"/>
            <p:cNvSpPr/>
            <p:nvPr/>
          </p:nvSpPr>
          <p:spPr>
            <a:xfrm>
              <a:off x="4059061" y="1153325"/>
              <a:ext cx="693508" cy="1201140"/>
            </a:xfrm>
            <a:custGeom>
              <a:avLst/>
              <a:gdLst/>
              <a:ahLst/>
              <a:cxnLst/>
              <a:rect l="l" t="t" r="r" b="b"/>
              <a:pathLst>
                <a:path w="10635" h="16697" extrusionOk="0">
                  <a:moveTo>
                    <a:pt x="10635" y="0"/>
                  </a:moveTo>
                  <a:lnTo>
                    <a:pt x="0" y="12722"/>
                  </a:lnTo>
                  <a:lnTo>
                    <a:pt x="10635" y="1669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692" name="Google Shape;692;p29"/>
            <p:cNvSpPr/>
            <p:nvPr/>
          </p:nvSpPr>
          <p:spPr>
            <a:xfrm flipH="1">
              <a:off x="4749350" y="1153325"/>
              <a:ext cx="693508" cy="1201140"/>
            </a:xfrm>
            <a:custGeom>
              <a:avLst/>
              <a:gdLst/>
              <a:ahLst/>
              <a:cxnLst/>
              <a:rect l="l" t="t" r="r" b="b"/>
              <a:pathLst>
                <a:path w="10635" h="16697" extrusionOk="0">
                  <a:moveTo>
                    <a:pt x="10635" y="0"/>
                  </a:moveTo>
                  <a:lnTo>
                    <a:pt x="0" y="12722"/>
                  </a:lnTo>
                  <a:lnTo>
                    <a:pt x="10635" y="166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p30"/>
          <p:cNvSpPr txBox="1">
            <a:spLocks noGrp="1"/>
          </p:cNvSpPr>
          <p:nvPr>
            <p:ph type="title"/>
          </p:nvPr>
        </p:nvSpPr>
        <p:spPr>
          <a:xfrm>
            <a:off x="661100" y="664300"/>
            <a:ext cx="78432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698" name="Google Shape;698;p30"/>
          <p:cNvSpPr txBox="1">
            <a:spLocks noGrp="1"/>
          </p:cNvSpPr>
          <p:nvPr>
            <p:ph type="body" idx="1"/>
          </p:nvPr>
        </p:nvSpPr>
        <p:spPr>
          <a:xfrm>
            <a:off x="1165875" y="1599700"/>
            <a:ext cx="2257200" cy="135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Yellow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699" name="Google Shape;699;p30"/>
          <p:cNvSpPr txBox="1">
            <a:spLocks noGrp="1"/>
          </p:cNvSpPr>
          <p:nvPr>
            <p:ph type="body" idx="2"/>
          </p:nvPr>
        </p:nvSpPr>
        <p:spPr>
          <a:xfrm>
            <a:off x="3706438" y="1599700"/>
            <a:ext cx="2257200" cy="135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Blue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700" name="Google Shape;700;p30"/>
          <p:cNvSpPr txBox="1">
            <a:spLocks noGrp="1"/>
          </p:cNvSpPr>
          <p:nvPr>
            <p:ph type="body" idx="3"/>
          </p:nvPr>
        </p:nvSpPr>
        <p:spPr>
          <a:xfrm>
            <a:off x="6247000" y="1599700"/>
            <a:ext cx="2257200" cy="135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Red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701" name="Google Shape;701;p30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sp>
        <p:nvSpPr>
          <p:cNvPr id="702" name="Google Shape;702;p30"/>
          <p:cNvSpPr txBox="1">
            <a:spLocks noGrp="1"/>
          </p:cNvSpPr>
          <p:nvPr>
            <p:ph type="body" idx="1"/>
          </p:nvPr>
        </p:nvSpPr>
        <p:spPr>
          <a:xfrm>
            <a:off x="1165875" y="3123700"/>
            <a:ext cx="2257200" cy="135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Yellow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703" name="Google Shape;703;p30"/>
          <p:cNvSpPr txBox="1">
            <a:spLocks noGrp="1"/>
          </p:cNvSpPr>
          <p:nvPr>
            <p:ph type="body" idx="2"/>
          </p:nvPr>
        </p:nvSpPr>
        <p:spPr>
          <a:xfrm>
            <a:off x="3706438" y="3123700"/>
            <a:ext cx="2257200" cy="135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Blue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704" name="Google Shape;704;p30"/>
          <p:cNvSpPr txBox="1">
            <a:spLocks noGrp="1"/>
          </p:cNvSpPr>
          <p:nvPr>
            <p:ph type="body" idx="3"/>
          </p:nvPr>
        </p:nvSpPr>
        <p:spPr>
          <a:xfrm>
            <a:off x="6247000" y="3123700"/>
            <a:ext cx="2257200" cy="135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Red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p31"/>
          <p:cNvSpPr txBox="1">
            <a:spLocks noGrp="1"/>
          </p:cNvSpPr>
          <p:nvPr>
            <p:ph type="body" idx="1"/>
          </p:nvPr>
        </p:nvSpPr>
        <p:spPr>
          <a:xfrm>
            <a:off x="650725" y="4489800"/>
            <a:ext cx="7195800" cy="331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/>
              <a:t>You can insert graphs from Excel or Google Sheets</a:t>
            </a:r>
            <a:endParaRPr/>
          </a:p>
        </p:txBody>
      </p:sp>
      <p:sp>
        <p:nvSpPr>
          <p:cNvPr id="710" name="Google Shape;710;p31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pic>
        <p:nvPicPr>
          <p:cNvPr id="711" name="Google Shape;711;p31" title="Gráfico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5651" y="650675"/>
            <a:ext cx="6270875" cy="3188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14"/>
          <p:cNvSpPr txBox="1">
            <a:spLocks noGrp="1"/>
          </p:cNvSpPr>
          <p:nvPr>
            <p:ph type="title"/>
          </p:nvPr>
        </p:nvSpPr>
        <p:spPr>
          <a:xfrm>
            <a:off x="661100" y="664300"/>
            <a:ext cx="78432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Cotizaciones </a:t>
            </a:r>
            <a:endParaRPr dirty="0"/>
          </a:p>
        </p:txBody>
      </p:sp>
      <p:sp>
        <p:nvSpPr>
          <p:cNvPr id="525" name="Google Shape;525;p14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7514B771-1D74-215D-75A0-C96457E268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219" t="8289" r="1154" b="47918"/>
          <a:stretch/>
        </p:blipFill>
        <p:spPr>
          <a:xfrm>
            <a:off x="1847125" y="2488250"/>
            <a:ext cx="5449750" cy="1797326"/>
          </a:xfrm>
          <a:prstGeom prst="rect">
            <a:avLst/>
          </a:prstGeom>
        </p:spPr>
      </p:pic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7E9DCB02-C634-C192-FF10-BEB340952F93}"/>
              </a:ext>
            </a:extLst>
          </p:cNvPr>
          <p:cNvCxnSpPr/>
          <p:nvPr/>
        </p:nvCxnSpPr>
        <p:spPr>
          <a:xfrm flipH="1">
            <a:off x="7125419" y="2488250"/>
            <a:ext cx="448573" cy="3182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ángulo 16">
            <a:extLst>
              <a:ext uri="{FF2B5EF4-FFF2-40B4-BE49-F238E27FC236}">
                <a16:creationId xmlns:a16="http://schemas.microsoft.com/office/drawing/2014/main" id="{240433AD-D111-0EB6-7790-4D8B048C27E6}"/>
              </a:ext>
            </a:extLst>
          </p:cNvPr>
          <p:cNvSpPr/>
          <p:nvPr/>
        </p:nvSpPr>
        <p:spPr>
          <a:xfrm>
            <a:off x="6795034" y="2211251"/>
            <a:ext cx="1847876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E7213214-3944-5588-E4E7-5C0F766CFC5A}"/>
              </a:ext>
            </a:extLst>
          </p:cNvPr>
          <p:cNvSpPr/>
          <p:nvPr/>
        </p:nvSpPr>
        <p:spPr>
          <a:xfrm>
            <a:off x="6795034" y="2211251"/>
            <a:ext cx="191430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200" dirty="0"/>
              <a:t>Indicador de presupuesto</a:t>
            </a: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5041F3DB-FABE-4E0D-62F1-3342659CA545}"/>
              </a:ext>
            </a:extLst>
          </p:cNvPr>
          <p:cNvSpPr/>
          <p:nvPr/>
        </p:nvSpPr>
        <p:spPr>
          <a:xfrm>
            <a:off x="816928" y="2072751"/>
            <a:ext cx="1983235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3D84C153-0F7B-9B1A-F013-7066ADE70B3A}"/>
              </a:ext>
            </a:extLst>
          </p:cNvPr>
          <p:cNvSpPr/>
          <p:nvPr/>
        </p:nvSpPr>
        <p:spPr>
          <a:xfrm>
            <a:off x="816929" y="2072751"/>
            <a:ext cx="198323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200" dirty="0"/>
              <a:t>Jerarquizacion por estatus</a:t>
            </a:r>
          </a:p>
        </p:txBody>
      </p:sp>
      <p:cxnSp>
        <p:nvCxnSpPr>
          <p:cNvPr id="26" name="Conector recto de flecha 25">
            <a:extLst>
              <a:ext uri="{FF2B5EF4-FFF2-40B4-BE49-F238E27FC236}">
                <a16:creationId xmlns:a16="http://schemas.microsoft.com/office/drawing/2014/main" id="{B7C05696-9B52-E750-6ECA-C189F28B7ABD}"/>
              </a:ext>
            </a:extLst>
          </p:cNvPr>
          <p:cNvCxnSpPr>
            <a:cxnSpLocks/>
          </p:cNvCxnSpPr>
          <p:nvPr/>
        </p:nvCxnSpPr>
        <p:spPr>
          <a:xfrm>
            <a:off x="1374475" y="2349750"/>
            <a:ext cx="552091" cy="12503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ángulo 30">
            <a:extLst>
              <a:ext uri="{FF2B5EF4-FFF2-40B4-BE49-F238E27FC236}">
                <a16:creationId xmlns:a16="http://schemas.microsoft.com/office/drawing/2014/main" id="{9CAB36A9-F41F-A792-0F72-512C86A632A2}"/>
              </a:ext>
            </a:extLst>
          </p:cNvPr>
          <p:cNvSpPr/>
          <p:nvPr/>
        </p:nvSpPr>
        <p:spPr>
          <a:xfrm>
            <a:off x="3879305" y="1626126"/>
            <a:ext cx="1983235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83DFAC92-807E-9A41-D194-19956322CE44}"/>
              </a:ext>
            </a:extLst>
          </p:cNvPr>
          <p:cNvSpPr/>
          <p:nvPr/>
        </p:nvSpPr>
        <p:spPr>
          <a:xfrm>
            <a:off x="3879306" y="1626126"/>
            <a:ext cx="198323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200" dirty="0"/>
              <a:t>Jerarquizacion por estatus</a:t>
            </a:r>
          </a:p>
        </p:txBody>
      </p:sp>
      <p:cxnSp>
        <p:nvCxnSpPr>
          <p:cNvPr id="33" name="Conector recto de flecha 32">
            <a:extLst>
              <a:ext uri="{FF2B5EF4-FFF2-40B4-BE49-F238E27FC236}">
                <a16:creationId xmlns:a16="http://schemas.microsoft.com/office/drawing/2014/main" id="{F4373B61-DE9E-EDCB-6A04-46A8056DDF60}"/>
              </a:ext>
            </a:extLst>
          </p:cNvPr>
          <p:cNvCxnSpPr>
            <a:cxnSpLocks/>
          </p:cNvCxnSpPr>
          <p:nvPr/>
        </p:nvCxnSpPr>
        <p:spPr>
          <a:xfrm>
            <a:off x="4831703" y="1903125"/>
            <a:ext cx="2132689" cy="14837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p32"/>
          <p:cNvSpPr txBox="1">
            <a:spLocks noGrp="1"/>
          </p:cNvSpPr>
          <p:nvPr>
            <p:ph type="body" idx="4294967295"/>
          </p:nvPr>
        </p:nvSpPr>
        <p:spPr>
          <a:xfrm>
            <a:off x="1557275" y="373700"/>
            <a:ext cx="2840700" cy="439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>
                <a:latin typeface="Barlow SemiBold"/>
                <a:ea typeface="Barlow SemiBold"/>
                <a:cs typeface="Barlow SemiBold"/>
                <a:sym typeface="Barlow SemiBold"/>
              </a:rPr>
              <a:t>Mobile project</a:t>
            </a:r>
            <a:endParaRPr sz="2000">
              <a:latin typeface="Barlow SemiBold"/>
              <a:ea typeface="Barlow SemiBold"/>
              <a:cs typeface="Barlow SemiBold"/>
              <a:sym typeface="Barlow SemiBold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/>
              <a:t>Show and explain your web, app or software projects using these gadget templates.</a:t>
            </a:r>
            <a:endParaRPr sz="2000"/>
          </a:p>
        </p:txBody>
      </p:sp>
      <p:sp>
        <p:nvSpPr>
          <p:cNvPr id="717" name="Google Shape;717;p32"/>
          <p:cNvSpPr/>
          <p:nvPr/>
        </p:nvSpPr>
        <p:spPr>
          <a:xfrm>
            <a:off x="5090762" y="785788"/>
            <a:ext cx="2007300" cy="35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Barlow Light"/>
                <a:ea typeface="Barlow Light"/>
                <a:cs typeface="Barlow Light"/>
                <a:sym typeface="Barlow Light"/>
              </a:rPr>
              <a:t>Place your screenshot here</a:t>
            </a:r>
            <a:endParaRPr sz="1000">
              <a:solidFill>
                <a:schemeClr val="dk2"/>
              </a:solidFill>
              <a:latin typeface="Barlow Light"/>
              <a:ea typeface="Barlow Light"/>
              <a:cs typeface="Barlow Light"/>
              <a:sym typeface="Barlow Light"/>
            </a:endParaRPr>
          </a:p>
        </p:txBody>
      </p:sp>
      <p:sp>
        <p:nvSpPr>
          <p:cNvPr id="718" name="Google Shape;718;p32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grpSp>
        <p:nvGrpSpPr>
          <p:cNvPr id="719" name="Google Shape;719;p32"/>
          <p:cNvGrpSpPr/>
          <p:nvPr/>
        </p:nvGrpSpPr>
        <p:grpSpPr>
          <a:xfrm>
            <a:off x="5031637" y="373572"/>
            <a:ext cx="2119546" cy="4396359"/>
            <a:chOff x="2547150" y="238125"/>
            <a:chExt cx="2525675" cy="5238750"/>
          </a:xfrm>
        </p:grpSpPr>
        <p:sp>
          <p:nvSpPr>
            <p:cNvPr id="720" name="Google Shape;720;p32"/>
            <p:cNvSpPr/>
            <p:nvPr/>
          </p:nvSpPr>
          <p:spPr>
            <a:xfrm>
              <a:off x="2547150" y="238125"/>
              <a:ext cx="2525675" cy="5238750"/>
            </a:xfrm>
            <a:custGeom>
              <a:avLst/>
              <a:gdLst/>
              <a:ahLst/>
              <a:cxnLst/>
              <a:rect l="l" t="t" r="r" b="b"/>
              <a:pathLst>
                <a:path w="101027" h="209550" extrusionOk="0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32"/>
            <p:cNvSpPr/>
            <p:nvPr/>
          </p:nvSpPr>
          <p:spPr>
            <a:xfrm>
              <a:off x="3557025" y="5147100"/>
              <a:ext cx="504050" cy="179900"/>
            </a:xfrm>
            <a:custGeom>
              <a:avLst/>
              <a:gdLst/>
              <a:ahLst/>
              <a:cxnLst/>
              <a:rect l="l" t="t" r="r" b="b"/>
              <a:pathLst>
                <a:path w="20162" h="7196" extrusionOk="0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2"/>
            <p:cNvSpPr/>
            <p:nvPr/>
          </p:nvSpPr>
          <p:spPr>
            <a:xfrm>
              <a:off x="3008050" y="423600"/>
              <a:ext cx="99325" cy="99325"/>
            </a:xfrm>
            <a:custGeom>
              <a:avLst/>
              <a:gdLst/>
              <a:ahLst/>
              <a:cxnLst/>
              <a:rect l="l" t="t" r="r" b="b"/>
              <a:pathLst>
                <a:path w="3973" h="3973" extrusionOk="0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32"/>
            <p:cNvSpPr/>
            <p:nvPr/>
          </p:nvSpPr>
          <p:spPr>
            <a:xfrm>
              <a:off x="3566400" y="434850"/>
              <a:ext cx="487175" cy="76850"/>
            </a:xfrm>
            <a:custGeom>
              <a:avLst/>
              <a:gdLst/>
              <a:ahLst/>
              <a:cxnLst/>
              <a:rect l="l" t="t" r="r" b="b"/>
              <a:pathLst>
                <a:path w="19487" h="3074" extrusionOk="0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p33"/>
          <p:cNvSpPr/>
          <p:nvPr/>
        </p:nvSpPr>
        <p:spPr>
          <a:xfrm>
            <a:off x="4791350" y="851275"/>
            <a:ext cx="2598600" cy="34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Barlow Light"/>
                <a:ea typeface="Barlow Light"/>
                <a:cs typeface="Barlow Light"/>
                <a:sym typeface="Barlow Light"/>
              </a:rPr>
              <a:t>Place your screenshot here</a:t>
            </a:r>
            <a:endParaRPr sz="1000">
              <a:solidFill>
                <a:schemeClr val="dk2"/>
              </a:solidFill>
              <a:latin typeface="Barlow Light"/>
              <a:ea typeface="Barlow Light"/>
              <a:cs typeface="Barlow Light"/>
              <a:sym typeface="Barlow Light"/>
            </a:endParaRPr>
          </a:p>
        </p:txBody>
      </p:sp>
      <p:sp>
        <p:nvSpPr>
          <p:cNvPr id="729" name="Google Shape;729;p33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grpSp>
        <p:nvGrpSpPr>
          <p:cNvPr id="730" name="Google Shape;730;p33"/>
          <p:cNvGrpSpPr/>
          <p:nvPr/>
        </p:nvGrpSpPr>
        <p:grpSpPr>
          <a:xfrm>
            <a:off x="4726652" y="465959"/>
            <a:ext cx="2736410" cy="4222433"/>
            <a:chOff x="2112475" y="238125"/>
            <a:chExt cx="3395050" cy="5238750"/>
          </a:xfrm>
        </p:grpSpPr>
        <p:sp>
          <p:nvSpPr>
            <p:cNvPr id="731" name="Google Shape;731;p33"/>
            <p:cNvSpPr/>
            <p:nvPr/>
          </p:nvSpPr>
          <p:spPr>
            <a:xfrm>
              <a:off x="2112475" y="238125"/>
              <a:ext cx="3395050" cy="5238750"/>
            </a:xfrm>
            <a:custGeom>
              <a:avLst/>
              <a:gdLst/>
              <a:ahLst/>
              <a:cxnLst/>
              <a:rect l="l" t="t" r="r" b="b"/>
              <a:pathLst>
                <a:path w="135802" h="209550" extrusionOk="0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3"/>
            <p:cNvSpPr/>
            <p:nvPr/>
          </p:nvSpPr>
          <p:spPr>
            <a:xfrm>
              <a:off x="3671350" y="5147100"/>
              <a:ext cx="279175" cy="179900"/>
            </a:xfrm>
            <a:custGeom>
              <a:avLst/>
              <a:gdLst/>
              <a:ahLst/>
              <a:cxnLst/>
              <a:rect l="l" t="t" r="r" b="b"/>
              <a:pathLst>
                <a:path w="11167" h="7196" extrusionOk="0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33"/>
            <p:cNvSpPr/>
            <p:nvPr/>
          </p:nvSpPr>
          <p:spPr>
            <a:xfrm>
              <a:off x="3650725" y="446100"/>
              <a:ext cx="54375" cy="54350"/>
            </a:xfrm>
            <a:custGeom>
              <a:avLst/>
              <a:gdLst/>
              <a:ahLst/>
              <a:cxnLst/>
              <a:rect l="l" t="t" r="r" b="b"/>
              <a:pathLst>
                <a:path w="2175" h="2174" extrusionOk="0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33"/>
            <p:cNvSpPr/>
            <p:nvPr/>
          </p:nvSpPr>
          <p:spPr>
            <a:xfrm>
              <a:off x="3761275" y="423600"/>
              <a:ext cx="99325" cy="99325"/>
            </a:xfrm>
            <a:custGeom>
              <a:avLst/>
              <a:gdLst/>
              <a:ahLst/>
              <a:cxnLst/>
              <a:rect l="l" t="t" r="r" b="b"/>
              <a:pathLst>
                <a:path w="3973" h="3973" extrusionOk="0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35" name="Google Shape;735;p33"/>
          <p:cNvSpPr txBox="1">
            <a:spLocks noGrp="1"/>
          </p:cNvSpPr>
          <p:nvPr>
            <p:ph type="body" idx="4294967295"/>
          </p:nvPr>
        </p:nvSpPr>
        <p:spPr>
          <a:xfrm>
            <a:off x="1557275" y="373700"/>
            <a:ext cx="2840700" cy="439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>
                <a:latin typeface="Barlow SemiBold"/>
                <a:ea typeface="Barlow SemiBold"/>
                <a:cs typeface="Barlow SemiBold"/>
                <a:sym typeface="Barlow SemiBold"/>
              </a:rPr>
              <a:t>Tablet project</a:t>
            </a:r>
            <a:endParaRPr sz="2000">
              <a:latin typeface="Barlow SemiBold"/>
              <a:ea typeface="Barlow SemiBold"/>
              <a:cs typeface="Barlow SemiBold"/>
              <a:sym typeface="Barlow SemiBold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/>
              <a:t>Show and explain your web, app or software projects using these gadget templates.</a:t>
            </a:r>
            <a:endParaRPr sz="20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p34"/>
          <p:cNvSpPr/>
          <p:nvPr/>
        </p:nvSpPr>
        <p:spPr>
          <a:xfrm>
            <a:off x="4438100" y="1380913"/>
            <a:ext cx="3532500" cy="22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Barlow Light"/>
                <a:ea typeface="Barlow Light"/>
                <a:cs typeface="Barlow Light"/>
                <a:sym typeface="Barlow Light"/>
              </a:rPr>
              <a:t>Place your screenshot here</a:t>
            </a:r>
            <a:endParaRPr sz="1000">
              <a:solidFill>
                <a:schemeClr val="dk2"/>
              </a:solidFill>
              <a:latin typeface="Barlow Light"/>
              <a:ea typeface="Barlow Light"/>
              <a:cs typeface="Barlow Light"/>
              <a:sym typeface="Barlow Light"/>
            </a:endParaRPr>
          </a:p>
        </p:txBody>
      </p:sp>
      <p:sp>
        <p:nvSpPr>
          <p:cNvPr id="741" name="Google Shape;741;p34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  <p:grpSp>
        <p:nvGrpSpPr>
          <p:cNvPr id="742" name="Google Shape;742;p34"/>
          <p:cNvGrpSpPr/>
          <p:nvPr/>
        </p:nvGrpSpPr>
        <p:grpSpPr>
          <a:xfrm>
            <a:off x="3933249" y="1241129"/>
            <a:ext cx="4542205" cy="2661224"/>
            <a:chOff x="1177450" y="241631"/>
            <a:chExt cx="6173152" cy="3616776"/>
          </a:xfrm>
        </p:grpSpPr>
        <p:sp>
          <p:nvSpPr>
            <p:cNvPr id="743" name="Google Shape;743;p34"/>
            <p:cNvSpPr/>
            <p:nvPr/>
          </p:nvSpPr>
          <p:spPr>
            <a:xfrm>
              <a:off x="1682275" y="241631"/>
              <a:ext cx="5161606" cy="3454973"/>
            </a:xfrm>
            <a:custGeom>
              <a:avLst/>
              <a:gdLst/>
              <a:ahLst/>
              <a:cxnLst/>
              <a:rect l="l" t="t" r="r" b="b"/>
              <a:pathLst>
                <a:path w="5161606" h="3454973" extrusionOk="0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4" name="Google Shape;744;p34"/>
            <p:cNvSpPr/>
            <p:nvPr/>
          </p:nvSpPr>
          <p:spPr>
            <a:xfrm>
              <a:off x="1177450" y="3763229"/>
              <a:ext cx="6173152" cy="95178"/>
            </a:xfrm>
            <a:custGeom>
              <a:avLst/>
              <a:gdLst/>
              <a:ahLst/>
              <a:cxnLst/>
              <a:rect l="l" t="t" r="r" b="b"/>
              <a:pathLst>
                <a:path w="6173152" h="95178" extrusionOk="0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5" name="Google Shape;745;p34"/>
            <p:cNvSpPr/>
            <p:nvPr/>
          </p:nvSpPr>
          <p:spPr>
            <a:xfrm>
              <a:off x="1177450" y="3687086"/>
              <a:ext cx="6172200" cy="76142"/>
            </a:xfrm>
            <a:custGeom>
              <a:avLst/>
              <a:gdLst/>
              <a:ahLst/>
              <a:cxnLst/>
              <a:rect l="l" t="t" r="r" b="b"/>
              <a:pathLst>
                <a:path w="6172200" h="76142" extrusionOk="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6" name="Google Shape;746;p34"/>
            <p:cNvSpPr/>
            <p:nvPr/>
          </p:nvSpPr>
          <p:spPr>
            <a:xfrm>
              <a:off x="3806350" y="3687086"/>
              <a:ext cx="903922" cy="47589"/>
            </a:xfrm>
            <a:custGeom>
              <a:avLst/>
              <a:gdLst/>
              <a:ahLst/>
              <a:cxnLst/>
              <a:rect l="l" t="t" r="r" b="b"/>
              <a:pathLst>
                <a:path w="903922" h="47589" extrusionOk="0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47" name="Google Shape;747;p34"/>
          <p:cNvSpPr txBox="1">
            <a:spLocks noGrp="1"/>
          </p:cNvSpPr>
          <p:nvPr>
            <p:ph type="body" idx="4294967295"/>
          </p:nvPr>
        </p:nvSpPr>
        <p:spPr>
          <a:xfrm>
            <a:off x="1277293" y="373700"/>
            <a:ext cx="2499600" cy="439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>
                <a:latin typeface="Barlow SemiBold"/>
                <a:ea typeface="Barlow SemiBold"/>
                <a:cs typeface="Barlow SemiBold"/>
                <a:sym typeface="Barlow SemiBold"/>
              </a:rPr>
              <a:t>Desktop project</a:t>
            </a:r>
            <a:endParaRPr sz="2000">
              <a:latin typeface="Barlow SemiBold"/>
              <a:ea typeface="Barlow SemiBold"/>
              <a:cs typeface="Barlow SemiBold"/>
              <a:sym typeface="Barlow SemiBold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/>
              <a:t>Show and explain your web, app or software projects using these gadget templates.</a:t>
            </a:r>
            <a:endParaRPr sz="20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p35"/>
          <p:cNvSpPr txBox="1">
            <a:spLocks noGrp="1"/>
          </p:cNvSpPr>
          <p:nvPr>
            <p:ph type="sldNum" idx="12"/>
          </p:nvPr>
        </p:nvSpPr>
        <p:spPr>
          <a:xfrm>
            <a:off x="849050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</a:rPr>
              <a:t>23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753" name="Google Shape;753;p35"/>
          <p:cNvSpPr txBox="1">
            <a:spLocks noGrp="1"/>
          </p:cNvSpPr>
          <p:nvPr>
            <p:ph type="ctrTitle" idx="4294967295"/>
          </p:nvPr>
        </p:nvSpPr>
        <p:spPr>
          <a:xfrm>
            <a:off x="4201550" y="1202463"/>
            <a:ext cx="4288800" cy="832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accent1"/>
                </a:solidFill>
              </a:rPr>
              <a:t>Thanks!</a:t>
            </a:r>
            <a:endParaRPr sz="6000">
              <a:solidFill>
                <a:schemeClr val="accent1"/>
              </a:solidFill>
            </a:endParaRPr>
          </a:p>
        </p:txBody>
      </p:sp>
      <p:sp>
        <p:nvSpPr>
          <p:cNvPr id="754" name="Google Shape;754;p35"/>
          <p:cNvSpPr txBox="1">
            <a:spLocks noGrp="1"/>
          </p:cNvSpPr>
          <p:nvPr>
            <p:ph type="subTitle" idx="4294967295"/>
          </p:nvPr>
        </p:nvSpPr>
        <p:spPr>
          <a:xfrm>
            <a:off x="4201550" y="2063638"/>
            <a:ext cx="4288800" cy="187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highlight>
                  <a:schemeClr val="accent1"/>
                </a:highlight>
                <a:latin typeface="Barlow SemiBold"/>
                <a:ea typeface="Barlow SemiBold"/>
                <a:cs typeface="Barlow SemiBold"/>
                <a:sym typeface="Barlow SemiBold"/>
              </a:rPr>
              <a:t>Any questions?</a:t>
            </a:r>
            <a:endParaRPr>
              <a:highlight>
                <a:schemeClr val="accent1"/>
              </a:highlight>
              <a:latin typeface="Barlow SemiBold"/>
              <a:ea typeface="Barlow SemiBold"/>
              <a:cs typeface="Barlow SemiBold"/>
              <a:sym typeface="Barlow SemiBold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 can find me at:</a:t>
            </a:r>
            <a:endParaRPr/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▪"/>
            </a:pPr>
            <a:r>
              <a:rPr lang="en"/>
              <a:t>@username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"/>
              <a:t>user@mail.me</a:t>
            </a:r>
            <a:endParaRPr/>
          </a:p>
        </p:txBody>
      </p:sp>
      <p:pic>
        <p:nvPicPr>
          <p:cNvPr id="755" name="Google Shape;755;p35"/>
          <p:cNvPicPr preferRelativeResize="0"/>
          <p:nvPr/>
        </p:nvPicPr>
        <p:blipFill rotWithShape="1">
          <a:blip r:embed="rId3">
            <a:alphaModFix/>
          </a:blip>
          <a:srcRect r="62099"/>
          <a:stretch/>
        </p:blipFill>
        <p:spPr>
          <a:xfrm>
            <a:off x="648603" y="0"/>
            <a:ext cx="292085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p36"/>
          <p:cNvSpPr txBox="1">
            <a:spLocks noGrp="1"/>
          </p:cNvSpPr>
          <p:nvPr>
            <p:ph type="title"/>
          </p:nvPr>
        </p:nvSpPr>
        <p:spPr>
          <a:xfrm>
            <a:off x="661100" y="664300"/>
            <a:ext cx="78432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761" name="Google Shape;761;p36"/>
          <p:cNvSpPr txBox="1">
            <a:spLocks noGrp="1"/>
          </p:cNvSpPr>
          <p:nvPr>
            <p:ph type="body" idx="1"/>
          </p:nvPr>
        </p:nvSpPr>
        <p:spPr>
          <a:xfrm>
            <a:off x="1199775" y="1599700"/>
            <a:ext cx="6650700" cy="288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Special thanks to all the people who made and released these awesome resources for free: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▪"/>
            </a:pPr>
            <a:r>
              <a:rPr lang="en" sz="2400"/>
              <a:t>Presentation template by </a:t>
            </a:r>
            <a:r>
              <a:rPr lang="en" sz="2400" u="sng">
                <a:solidFill>
                  <a:schemeClr val="hlink"/>
                </a:solidFill>
                <a:hlinkClick r:id="rId3"/>
              </a:rPr>
              <a:t>SlidesCarnival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" sz="2400"/>
              <a:t>Photographs by </a:t>
            </a:r>
            <a:r>
              <a:rPr lang="en" sz="2400" u="sng">
                <a:solidFill>
                  <a:schemeClr val="hlink"/>
                </a:solidFill>
                <a:hlinkClick r:id="rId4"/>
              </a:rPr>
              <a:t>Unsplash</a:t>
            </a:r>
            <a:endParaRPr sz="2400"/>
          </a:p>
        </p:txBody>
      </p:sp>
      <p:sp>
        <p:nvSpPr>
          <p:cNvPr id="762" name="Google Shape;762;p36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p37"/>
          <p:cNvSpPr txBox="1">
            <a:spLocks noGrp="1"/>
          </p:cNvSpPr>
          <p:nvPr>
            <p:ph type="title"/>
          </p:nvPr>
        </p:nvSpPr>
        <p:spPr>
          <a:xfrm>
            <a:off x="661100" y="664300"/>
            <a:ext cx="78432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768" name="Google Shape;768;p37"/>
          <p:cNvSpPr txBox="1">
            <a:spLocks noGrp="1"/>
          </p:cNvSpPr>
          <p:nvPr>
            <p:ph type="body" idx="1"/>
          </p:nvPr>
        </p:nvSpPr>
        <p:spPr>
          <a:xfrm>
            <a:off x="1199775" y="1599700"/>
            <a:ext cx="6650700" cy="288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This presentation uses the following typographies:</a:t>
            </a:r>
            <a:endParaRPr sz="1800"/>
          </a:p>
          <a:p>
            <a:pPr marL="457200" lvl="0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</a:pPr>
            <a:r>
              <a:rPr lang="en" sz="1800"/>
              <a:t>Titles: Barlow Semibold</a:t>
            </a:r>
            <a:endParaRPr sz="180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" sz="1800"/>
              <a:t>Body copy: Barlow Light</a:t>
            </a: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Download for free at:</a:t>
            </a:r>
            <a:br>
              <a:rPr lang="en" sz="1800"/>
            </a:br>
            <a:r>
              <a:rPr lang="en" sz="1800" u="sng">
                <a:solidFill>
                  <a:schemeClr val="hlink"/>
                </a:solidFill>
                <a:hlinkClick r:id="rId3"/>
              </a:rPr>
              <a:t>https://www.fontsquirrel.com/fonts/barlow</a:t>
            </a: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69" name="Google Shape;769;p37"/>
          <p:cNvSpPr txBox="1"/>
          <p:nvPr/>
        </p:nvSpPr>
        <p:spPr>
          <a:xfrm>
            <a:off x="1199775" y="3951900"/>
            <a:ext cx="7304400" cy="5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sz="1200">
              <a:solidFill>
                <a:schemeClr val="dk2"/>
              </a:solidFill>
              <a:latin typeface="Barlow SemiBold"/>
              <a:ea typeface="Barlow SemiBold"/>
              <a:cs typeface="Barlow SemiBold"/>
              <a:sym typeface="Barlow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chemeClr val="dk2"/>
              </a:solidFill>
              <a:latin typeface="Barlow SemiBold"/>
              <a:ea typeface="Barlow SemiBold"/>
              <a:cs typeface="Barlow SemiBold"/>
              <a:sym typeface="Barlow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2"/>
              </a:solidFill>
              <a:latin typeface="Barlow SemiBold"/>
              <a:ea typeface="Barlow SemiBold"/>
              <a:cs typeface="Barlow SemiBold"/>
              <a:sym typeface="Barlow SemiBold"/>
            </a:endParaRPr>
          </a:p>
        </p:txBody>
      </p:sp>
      <p:sp>
        <p:nvSpPr>
          <p:cNvPr id="770" name="Google Shape;770;p37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p38"/>
          <p:cNvSpPr txBox="1">
            <a:spLocks noGrp="1"/>
          </p:cNvSpPr>
          <p:nvPr>
            <p:ph type="body" idx="4294967295"/>
          </p:nvPr>
        </p:nvSpPr>
        <p:spPr>
          <a:xfrm>
            <a:off x="6248575" y="312075"/>
            <a:ext cx="2438100" cy="1525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900" b="1"/>
              <a:t>SlidesCarnival icons are editable shapes. </a:t>
            </a:r>
            <a:br>
              <a:rPr lang="en" sz="900"/>
            </a:br>
            <a:br>
              <a:rPr lang="en" sz="900"/>
            </a:br>
            <a:r>
              <a:rPr lang="en" sz="900"/>
              <a:t>This means that you can:</a:t>
            </a:r>
            <a:endParaRPr sz="900"/>
          </a:p>
          <a:p>
            <a:pPr marL="457200" lvl="0" indent="-285750" algn="l" rtl="0">
              <a:spcBef>
                <a:spcPts val="600"/>
              </a:spcBef>
              <a:spcAft>
                <a:spcPts val="0"/>
              </a:spcAft>
              <a:buSzPts val="900"/>
              <a:buChar char="▪"/>
            </a:pPr>
            <a:r>
              <a:rPr lang="en" sz="900"/>
              <a:t>Resize them without losing quality.</a:t>
            </a:r>
            <a:endParaRPr sz="900"/>
          </a:p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SzPts val="900"/>
              <a:buChar char="▪"/>
            </a:pPr>
            <a:r>
              <a:rPr lang="en" sz="900"/>
              <a:t>Change fill color and opacity.</a:t>
            </a:r>
            <a:endParaRPr sz="900"/>
          </a:p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SzPts val="900"/>
              <a:buChar char="▪"/>
            </a:pPr>
            <a:r>
              <a:rPr lang="en" sz="900"/>
              <a:t>Change line color, width and style.</a:t>
            </a:r>
            <a:endParaRPr sz="9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900"/>
              <a:t>Isn’t that nice? :)</a:t>
            </a:r>
            <a:br>
              <a:rPr lang="en" sz="900"/>
            </a:br>
            <a:br>
              <a:rPr lang="en" sz="900"/>
            </a:br>
            <a:r>
              <a:rPr lang="en" sz="900"/>
              <a:t>Examples:</a:t>
            </a:r>
            <a:br>
              <a:rPr lang="en" sz="900"/>
            </a:br>
            <a:br>
              <a:rPr lang="en" sz="900"/>
            </a:br>
            <a:br>
              <a:rPr lang="en" sz="900"/>
            </a:br>
            <a:endParaRPr sz="900"/>
          </a:p>
        </p:txBody>
      </p:sp>
      <p:grpSp>
        <p:nvGrpSpPr>
          <p:cNvPr id="776" name="Google Shape;776;p38"/>
          <p:cNvGrpSpPr/>
          <p:nvPr/>
        </p:nvGrpSpPr>
        <p:grpSpPr>
          <a:xfrm>
            <a:off x="930500" y="497096"/>
            <a:ext cx="322569" cy="407950"/>
            <a:chOff x="584925" y="238125"/>
            <a:chExt cx="415200" cy="525100"/>
          </a:xfrm>
        </p:grpSpPr>
        <p:sp>
          <p:nvSpPr>
            <p:cNvPr id="777" name="Google Shape;777;p38"/>
            <p:cNvSpPr/>
            <p:nvPr/>
          </p:nvSpPr>
          <p:spPr>
            <a:xfrm>
              <a:off x="621550" y="299175"/>
              <a:ext cx="378575" cy="464050"/>
            </a:xfrm>
            <a:custGeom>
              <a:avLst/>
              <a:gdLst/>
              <a:ahLst/>
              <a:cxnLst/>
              <a:rect l="l" t="t" r="r" b="b"/>
              <a:pathLst>
                <a:path w="15143" h="18562" extrusionOk="0">
                  <a:moveTo>
                    <a:pt x="14166" y="0"/>
                  </a:moveTo>
                  <a:lnTo>
                    <a:pt x="14166" y="16755"/>
                  </a:lnTo>
                  <a:lnTo>
                    <a:pt x="14141" y="16926"/>
                  </a:lnTo>
                  <a:lnTo>
                    <a:pt x="14093" y="17072"/>
                  </a:lnTo>
                  <a:lnTo>
                    <a:pt x="14044" y="17194"/>
                  </a:lnTo>
                  <a:lnTo>
                    <a:pt x="13946" y="17341"/>
                  </a:lnTo>
                  <a:lnTo>
                    <a:pt x="13824" y="17438"/>
                  </a:lnTo>
                  <a:lnTo>
                    <a:pt x="13677" y="17512"/>
                  </a:lnTo>
                  <a:lnTo>
                    <a:pt x="13531" y="17561"/>
                  </a:lnTo>
                  <a:lnTo>
                    <a:pt x="13384" y="17585"/>
                  </a:lnTo>
                  <a:lnTo>
                    <a:pt x="0" y="17585"/>
                  </a:lnTo>
                  <a:lnTo>
                    <a:pt x="0" y="17731"/>
                  </a:lnTo>
                  <a:lnTo>
                    <a:pt x="25" y="17902"/>
                  </a:lnTo>
                  <a:lnTo>
                    <a:pt x="74" y="18049"/>
                  </a:lnTo>
                  <a:lnTo>
                    <a:pt x="123" y="18171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71"/>
                  </a:lnTo>
                  <a:lnTo>
                    <a:pt x="15069" y="18049"/>
                  </a:lnTo>
                  <a:lnTo>
                    <a:pt x="15118" y="17902"/>
                  </a:lnTo>
                  <a:lnTo>
                    <a:pt x="15143" y="17731"/>
                  </a:lnTo>
                  <a:lnTo>
                    <a:pt x="15143" y="733"/>
                  </a:lnTo>
                  <a:lnTo>
                    <a:pt x="15118" y="586"/>
                  </a:lnTo>
                  <a:lnTo>
                    <a:pt x="15069" y="440"/>
                  </a:lnTo>
                  <a:lnTo>
                    <a:pt x="15021" y="318"/>
                  </a:lnTo>
                  <a:lnTo>
                    <a:pt x="14923" y="196"/>
                  </a:lnTo>
                  <a:lnTo>
                    <a:pt x="14801" y="122"/>
                  </a:lnTo>
                  <a:lnTo>
                    <a:pt x="14654" y="49"/>
                  </a:lnTo>
                  <a:lnTo>
                    <a:pt x="14508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78" name="Google Shape;778;p38"/>
            <p:cNvSpPr/>
            <p:nvPr/>
          </p:nvSpPr>
          <p:spPr>
            <a:xfrm>
              <a:off x="633750" y="238125"/>
              <a:ext cx="29350" cy="63500"/>
            </a:xfrm>
            <a:custGeom>
              <a:avLst/>
              <a:gdLst/>
              <a:ahLst/>
              <a:cxnLst/>
              <a:rect l="l" t="t" r="r" b="b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79" name="Google Shape;779;p38"/>
            <p:cNvSpPr/>
            <p:nvPr/>
          </p:nvSpPr>
          <p:spPr>
            <a:xfrm>
              <a:off x="716800" y="238125"/>
              <a:ext cx="29325" cy="63500"/>
            </a:xfrm>
            <a:custGeom>
              <a:avLst/>
              <a:gdLst/>
              <a:ahLst/>
              <a:cxnLst/>
              <a:rect l="l" t="t" r="r" b="b"/>
              <a:pathLst>
                <a:path w="1173" h="2540" extrusionOk="0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80" name="Google Shape;780;p38"/>
            <p:cNvSpPr/>
            <p:nvPr/>
          </p:nvSpPr>
          <p:spPr>
            <a:xfrm>
              <a:off x="799825" y="238125"/>
              <a:ext cx="29350" cy="63500"/>
            </a:xfrm>
            <a:custGeom>
              <a:avLst/>
              <a:gdLst/>
              <a:ahLst/>
              <a:cxnLst/>
              <a:rect l="l" t="t" r="r" b="b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8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8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3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81" name="Google Shape;781;p38"/>
            <p:cNvSpPr/>
            <p:nvPr/>
          </p:nvSpPr>
          <p:spPr>
            <a:xfrm>
              <a:off x="882875" y="238125"/>
              <a:ext cx="29325" cy="63500"/>
            </a:xfrm>
            <a:custGeom>
              <a:avLst/>
              <a:gdLst/>
              <a:ahLst/>
              <a:cxnLst/>
              <a:rect l="l" t="t" r="r" b="b"/>
              <a:pathLst>
                <a:path w="1173" h="2540" extrusionOk="0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82" name="Google Shape;782;p38"/>
            <p:cNvSpPr/>
            <p:nvPr/>
          </p:nvSpPr>
          <p:spPr>
            <a:xfrm>
              <a:off x="584925" y="261325"/>
              <a:ext cx="378575" cy="464050"/>
            </a:xfrm>
            <a:custGeom>
              <a:avLst/>
              <a:gdLst/>
              <a:ahLst/>
              <a:cxnLst/>
              <a:rect l="l" t="t" r="r" b="b"/>
              <a:pathLst>
                <a:path w="15143" h="18562" extrusionOk="0">
                  <a:moveTo>
                    <a:pt x="2540" y="171"/>
                  </a:moveTo>
                  <a:lnTo>
                    <a:pt x="2711" y="195"/>
                  </a:lnTo>
                  <a:lnTo>
                    <a:pt x="2882" y="244"/>
                  </a:lnTo>
                  <a:lnTo>
                    <a:pt x="3053" y="318"/>
                  </a:lnTo>
                  <a:lnTo>
                    <a:pt x="3175" y="440"/>
                  </a:lnTo>
                  <a:lnTo>
                    <a:pt x="3297" y="562"/>
                  </a:lnTo>
                  <a:lnTo>
                    <a:pt x="3370" y="733"/>
                  </a:lnTo>
                  <a:lnTo>
                    <a:pt x="3419" y="904"/>
                  </a:lnTo>
                  <a:lnTo>
                    <a:pt x="3444" y="1075"/>
                  </a:lnTo>
                  <a:lnTo>
                    <a:pt x="3419" y="1246"/>
                  </a:lnTo>
                  <a:lnTo>
                    <a:pt x="3370" y="1417"/>
                  </a:lnTo>
                  <a:lnTo>
                    <a:pt x="3297" y="1588"/>
                  </a:lnTo>
                  <a:lnTo>
                    <a:pt x="3175" y="1710"/>
                  </a:lnTo>
                  <a:lnTo>
                    <a:pt x="3053" y="1832"/>
                  </a:lnTo>
                  <a:lnTo>
                    <a:pt x="2882" y="1905"/>
                  </a:lnTo>
                  <a:lnTo>
                    <a:pt x="2711" y="1954"/>
                  </a:lnTo>
                  <a:lnTo>
                    <a:pt x="2540" y="1978"/>
                  </a:lnTo>
                  <a:lnTo>
                    <a:pt x="2369" y="1954"/>
                  </a:lnTo>
                  <a:lnTo>
                    <a:pt x="2198" y="1905"/>
                  </a:lnTo>
                  <a:lnTo>
                    <a:pt x="2027" y="1832"/>
                  </a:lnTo>
                  <a:lnTo>
                    <a:pt x="1905" y="1710"/>
                  </a:lnTo>
                  <a:lnTo>
                    <a:pt x="1783" y="1588"/>
                  </a:lnTo>
                  <a:lnTo>
                    <a:pt x="1710" y="1417"/>
                  </a:lnTo>
                  <a:lnTo>
                    <a:pt x="1661" y="1246"/>
                  </a:lnTo>
                  <a:lnTo>
                    <a:pt x="1636" y="1075"/>
                  </a:lnTo>
                  <a:lnTo>
                    <a:pt x="1661" y="904"/>
                  </a:lnTo>
                  <a:lnTo>
                    <a:pt x="1710" y="733"/>
                  </a:lnTo>
                  <a:lnTo>
                    <a:pt x="1783" y="562"/>
                  </a:lnTo>
                  <a:lnTo>
                    <a:pt x="1905" y="440"/>
                  </a:lnTo>
                  <a:lnTo>
                    <a:pt x="2027" y="318"/>
                  </a:lnTo>
                  <a:lnTo>
                    <a:pt x="2198" y="244"/>
                  </a:lnTo>
                  <a:lnTo>
                    <a:pt x="2369" y="195"/>
                  </a:lnTo>
                  <a:lnTo>
                    <a:pt x="2540" y="171"/>
                  </a:lnTo>
                  <a:close/>
                  <a:moveTo>
                    <a:pt x="5862" y="171"/>
                  </a:moveTo>
                  <a:lnTo>
                    <a:pt x="6033" y="195"/>
                  </a:lnTo>
                  <a:lnTo>
                    <a:pt x="6204" y="244"/>
                  </a:lnTo>
                  <a:lnTo>
                    <a:pt x="6374" y="318"/>
                  </a:lnTo>
                  <a:lnTo>
                    <a:pt x="6497" y="440"/>
                  </a:lnTo>
                  <a:lnTo>
                    <a:pt x="6619" y="562"/>
                  </a:lnTo>
                  <a:lnTo>
                    <a:pt x="6692" y="733"/>
                  </a:lnTo>
                  <a:lnTo>
                    <a:pt x="6741" y="904"/>
                  </a:lnTo>
                  <a:lnTo>
                    <a:pt x="6765" y="1075"/>
                  </a:lnTo>
                  <a:lnTo>
                    <a:pt x="6741" y="1246"/>
                  </a:lnTo>
                  <a:lnTo>
                    <a:pt x="6692" y="1417"/>
                  </a:lnTo>
                  <a:lnTo>
                    <a:pt x="6619" y="1588"/>
                  </a:lnTo>
                  <a:lnTo>
                    <a:pt x="6497" y="1710"/>
                  </a:lnTo>
                  <a:lnTo>
                    <a:pt x="6374" y="1832"/>
                  </a:lnTo>
                  <a:lnTo>
                    <a:pt x="6204" y="1905"/>
                  </a:lnTo>
                  <a:lnTo>
                    <a:pt x="6033" y="1954"/>
                  </a:lnTo>
                  <a:lnTo>
                    <a:pt x="5862" y="1978"/>
                  </a:lnTo>
                  <a:lnTo>
                    <a:pt x="5691" y="1954"/>
                  </a:lnTo>
                  <a:lnTo>
                    <a:pt x="5520" y="1905"/>
                  </a:lnTo>
                  <a:lnTo>
                    <a:pt x="5349" y="1832"/>
                  </a:lnTo>
                  <a:lnTo>
                    <a:pt x="5227" y="1710"/>
                  </a:lnTo>
                  <a:lnTo>
                    <a:pt x="5104" y="1588"/>
                  </a:lnTo>
                  <a:lnTo>
                    <a:pt x="5031" y="1417"/>
                  </a:lnTo>
                  <a:lnTo>
                    <a:pt x="4982" y="1246"/>
                  </a:lnTo>
                  <a:lnTo>
                    <a:pt x="4958" y="1075"/>
                  </a:lnTo>
                  <a:lnTo>
                    <a:pt x="4982" y="904"/>
                  </a:lnTo>
                  <a:lnTo>
                    <a:pt x="5031" y="733"/>
                  </a:lnTo>
                  <a:lnTo>
                    <a:pt x="5104" y="562"/>
                  </a:lnTo>
                  <a:lnTo>
                    <a:pt x="5227" y="440"/>
                  </a:lnTo>
                  <a:lnTo>
                    <a:pt x="5349" y="318"/>
                  </a:lnTo>
                  <a:lnTo>
                    <a:pt x="5520" y="244"/>
                  </a:lnTo>
                  <a:lnTo>
                    <a:pt x="5691" y="195"/>
                  </a:lnTo>
                  <a:lnTo>
                    <a:pt x="5862" y="171"/>
                  </a:lnTo>
                  <a:close/>
                  <a:moveTo>
                    <a:pt x="9183" y="171"/>
                  </a:moveTo>
                  <a:lnTo>
                    <a:pt x="9354" y="195"/>
                  </a:lnTo>
                  <a:lnTo>
                    <a:pt x="9525" y="244"/>
                  </a:lnTo>
                  <a:lnTo>
                    <a:pt x="9696" y="318"/>
                  </a:lnTo>
                  <a:lnTo>
                    <a:pt x="9818" y="440"/>
                  </a:lnTo>
                  <a:lnTo>
                    <a:pt x="9940" y="562"/>
                  </a:lnTo>
                  <a:lnTo>
                    <a:pt x="10014" y="733"/>
                  </a:lnTo>
                  <a:lnTo>
                    <a:pt x="10062" y="904"/>
                  </a:lnTo>
                  <a:lnTo>
                    <a:pt x="10087" y="1075"/>
                  </a:lnTo>
                  <a:lnTo>
                    <a:pt x="10062" y="1246"/>
                  </a:lnTo>
                  <a:lnTo>
                    <a:pt x="10014" y="1417"/>
                  </a:lnTo>
                  <a:lnTo>
                    <a:pt x="9940" y="1588"/>
                  </a:lnTo>
                  <a:lnTo>
                    <a:pt x="9818" y="1710"/>
                  </a:lnTo>
                  <a:lnTo>
                    <a:pt x="9696" y="1832"/>
                  </a:lnTo>
                  <a:lnTo>
                    <a:pt x="9525" y="1905"/>
                  </a:lnTo>
                  <a:lnTo>
                    <a:pt x="9354" y="1954"/>
                  </a:lnTo>
                  <a:lnTo>
                    <a:pt x="9183" y="1978"/>
                  </a:lnTo>
                  <a:lnTo>
                    <a:pt x="9012" y="1954"/>
                  </a:lnTo>
                  <a:lnTo>
                    <a:pt x="8841" y="1905"/>
                  </a:lnTo>
                  <a:lnTo>
                    <a:pt x="8670" y="1832"/>
                  </a:lnTo>
                  <a:lnTo>
                    <a:pt x="8548" y="1710"/>
                  </a:lnTo>
                  <a:lnTo>
                    <a:pt x="8426" y="1588"/>
                  </a:lnTo>
                  <a:lnTo>
                    <a:pt x="8353" y="1417"/>
                  </a:lnTo>
                  <a:lnTo>
                    <a:pt x="8304" y="1246"/>
                  </a:lnTo>
                  <a:lnTo>
                    <a:pt x="8279" y="1075"/>
                  </a:lnTo>
                  <a:lnTo>
                    <a:pt x="8304" y="904"/>
                  </a:lnTo>
                  <a:lnTo>
                    <a:pt x="8353" y="733"/>
                  </a:lnTo>
                  <a:lnTo>
                    <a:pt x="8426" y="562"/>
                  </a:lnTo>
                  <a:lnTo>
                    <a:pt x="8548" y="440"/>
                  </a:lnTo>
                  <a:lnTo>
                    <a:pt x="8670" y="318"/>
                  </a:lnTo>
                  <a:lnTo>
                    <a:pt x="8841" y="244"/>
                  </a:lnTo>
                  <a:lnTo>
                    <a:pt x="9012" y="195"/>
                  </a:lnTo>
                  <a:lnTo>
                    <a:pt x="9183" y="171"/>
                  </a:lnTo>
                  <a:close/>
                  <a:moveTo>
                    <a:pt x="12505" y="171"/>
                  </a:moveTo>
                  <a:lnTo>
                    <a:pt x="12676" y="195"/>
                  </a:lnTo>
                  <a:lnTo>
                    <a:pt x="12847" y="244"/>
                  </a:lnTo>
                  <a:lnTo>
                    <a:pt x="13018" y="318"/>
                  </a:lnTo>
                  <a:lnTo>
                    <a:pt x="13140" y="440"/>
                  </a:lnTo>
                  <a:lnTo>
                    <a:pt x="13262" y="562"/>
                  </a:lnTo>
                  <a:lnTo>
                    <a:pt x="13335" y="733"/>
                  </a:lnTo>
                  <a:lnTo>
                    <a:pt x="13384" y="904"/>
                  </a:lnTo>
                  <a:lnTo>
                    <a:pt x="13408" y="1075"/>
                  </a:lnTo>
                  <a:lnTo>
                    <a:pt x="13384" y="1246"/>
                  </a:lnTo>
                  <a:lnTo>
                    <a:pt x="13335" y="1417"/>
                  </a:lnTo>
                  <a:lnTo>
                    <a:pt x="13262" y="1588"/>
                  </a:lnTo>
                  <a:lnTo>
                    <a:pt x="13140" y="1710"/>
                  </a:lnTo>
                  <a:lnTo>
                    <a:pt x="13018" y="1832"/>
                  </a:lnTo>
                  <a:lnTo>
                    <a:pt x="12847" y="1905"/>
                  </a:lnTo>
                  <a:lnTo>
                    <a:pt x="12676" y="1954"/>
                  </a:lnTo>
                  <a:lnTo>
                    <a:pt x="12505" y="1978"/>
                  </a:lnTo>
                  <a:lnTo>
                    <a:pt x="12334" y="1954"/>
                  </a:lnTo>
                  <a:lnTo>
                    <a:pt x="12163" y="1905"/>
                  </a:lnTo>
                  <a:lnTo>
                    <a:pt x="11992" y="1832"/>
                  </a:lnTo>
                  <a:lnTo>
                    <a:pt x="11870" y="1710"/>
                  </a:lnTo>
                  <a:lnTo>
                    <a:pt x="11748" y="1588"/>
                  </a:lnTo>
                  <a:lnTo>
                    <a:pt x="11674" y="1417"/>
                  </a:lnTo>
                  <a:lnTo>
                    <a:pt x="11625" y="1246"/>
                  </a:lnTo>
                  <a:lnTo>
                    <a:pt x="11601" y="1075"/>
                  </a:lnTo>
                  <a:lnTo>
                    <a:pt x="11625" y="904"/>
                  </a:lnTo>
                  <a:lnTo>
                    <a:pt x="11674" y="733"/>
                  </a:lnTo>
                  <a:lnTo>
                    <a:pt x="11748" y="562"/>
                  </a:lnTo>
                  <a:lnTo>
                    <a:pt x="11870" y="440"/>
                  </a:lnTo>
                  <a:lnTo>
                    <a:pt x="11992" y="318"/>
                  </a:lnTo>
                  <a:lnTo>
                    <a:pt x="12163" y="244"/>
                  </a:lnTo>
                  <a:lnTo>
                    <a:pt x="12334" y="195"/>
                  </a:lnTo>
                  <a:lnTo>
                    <a:pt x="12505" y="171"/>
                  </a:lnTo>
                  <a:close/>
                  <a:moveTo>
                    <a:pt x="13091" y="5520"/>
                  </a:moveTo>
                  <a:lnTo>
                    <a:pt x="13189" y="5544"/>
                  </a:lnTo>
                  <a:lnTo>
                    <a:pt x="13262" y="5593"/>
                  </a:lnTo>
                  <a:lnTo>
                    <a:pt x="13311" y="5666"/>
                  </a:lnTo>
                  <a:lnTo>
                    <a:pt x="13335" y="5764"/>
                  </a:lnTo>
                  <a:lnTo>
                    <a:pt x="13311" y="5862"/>
                  </a:lnTo>
                  <a:lnTo>
                    <a:pt x="13262" y="5935"/>
                  </a:lnTo>
                  <a:lnTo>
                    <a:pt x="13189" y="5984"/>
                  </a:lnTo>
                  <a:lnTo>
                    <a:pt x="13091" y="6008"/>
                  </a:lnTo>
                  <a:lnTo>
                    <a:pt x="1954" y="6008"/>
                  </a:lnTo>
                  <a:lnTo>
                    <a:pt x="1856" y="5984"/>
                  </a:lnTo>
                  <a:lnTo>
                    <a:pt x="1783" y="5935"/>
                  </a:lnTo>
                  <a:lnTo>
                    <a:pt x="1734" y="5862"/>
                  </a:lnTo>
                  <a:lnTo>
                    <a:pt x="1710" y="5764"/>
                  </a:lnTo>
                  <a:lnTo>
                    <a:pt x="1734" y="5666"/>
                  </a:lnTo>
                  <a:lnTo>
                    <a:pt x="1783" y="5593"/>
                  </a:lnTo>
                  <a:lnTo>
                    <a:pt x="1856" y="5544"/>
                  </a:lnTo>
                  <a:lnTo>
                    <a:pt x="1954" y="5520"/>
                  </a:lnTo>
                  <a:close/>
                  <a:moveTo>
                    <a:pt x="13189" y="7840"/>
                  </a:moveTo>
                  <a:lnTo>
                    <a:pt x="13262" y="7913"/>
                  </a:lnTo>
                  <a:lnTo>
                    <a:pt x="13311" y="7986"/>
                  </a:lnTo>
                  <a:lnTo>
                    <a:pt x="13335" y="8084"/>
                  </a:lnTo>
                  <a:lnTo>
                    <a:pt x="13311" y="8182"/>
                  </a:lnTo>
                  <a:lnTo>
                    <a:pt x="13262" y="8255"/>
                  </a:lnTo>
                  <a:lnTo>
                    <a:pt x="13189" y="8304"/>
                  </a:lnTo>
                  <a:lnTo>
                    <a:pt x="13091" y="8328"/>
                  </a:lnTo>
                  <a:lnTo>
                    <a:pt x="1954" y="8328"/>
                  </a:lnTo>
                  <a:lnTo>
                    <a:pt x="1856" y="8304"/>
                  </a:lnTo>
                  <a:lnTo>
                    <a:pt x="1783" y="8255"/>
                  </a:lnTo>
                  <a:lnTo>
                    <a:pt x="1734" y="8182"/>
                  </a:lnTo>
                  <a:lnTo>
                    <a:pt x="1710" y="8084"/>
                  </a:lnTo>
                  <a:lnTo>
                    <a:pt x="1734" y="7986"/>
                  </a:lnTo>
                  <a:lnTo>
                    <a:pt x="1783" y="7913"/>
                  </a:lnTo>
                  <a:lnTo>
                    <a:pt x="1856" y="7840"/>
                  </a:lnTo>
                  <a:close/>
                  <a:moveTo>
                    <a:pt x="13091" y="10136"/>
                  </a:moveTo>
                  <a:lnTo>
                    <a:pt x="13189" y="10160"/>
                  </a:lnTo>
                  <a:lnTo>
                    <a:pt x="13262" y="10209"/>
                  </a:lnTo>
                  <a:lnTo>
                    <a:pt x="13311" y="10282"/>
                  </a:lnTo>
                  <a:lnTo>
                    <a:pt x="13335" y="10380"/>
                  </a:lnTo>
                  <a:lnTo>
                    <a:pt x="13311" y="10478"/>
                  </a:lnTo>
                  <a:lnTo>
                    <a:pt x="13262" y="10551"/>
                  </a:lnTo>
                  <a:lnTo>
                    <a:pt x="13189" y="10600"/>
                  </a:lnTo>
                  <a:lnTo>
                    <a:pt x="13091" y="10624"/>
                  </a:lnTo>
                  <a:lnTo>
                    <a:pt x="1954" y="10624"/>
                  </a:lnTo>
                  <a:lnTo>
                    <a:pt x="1856" y="10600"/>
                  </a:lnTo>
                  <a:lnTo>
                    <a:pt x="1783" y="10551"/>
                  </a:lnTo>
                  <a:lnTo>
                    <a:pt x="1734" y="10478"/>
                  </a:lnTo>
                  <a:lnTo>
                    <a:pt x="1710" y="10380"/>
                  </a:lnTo>
                  <a:lnTo>
                    <a:pt x="1734" y="10282"/>
                  </a:lnTo>
                  <a:lnTo>
                    <a:pt x="1783" y="10209"/>
                  </a:lnTo>
                  <a:lnTo>
                    <a:pt x="1856" y="10160"/>
                  </a:lnTo>
                  <a:lnTo>
                    <a:pt x="1954" y="10136"/>
                  </a:lnTo>
                  <a:close/>
                  <a:moveTo>
                    <a:pt x="8206" y="12456"/>
                  </a:moveTo>
                  <a:lnTo>
                    <a:pt x="8304" y="12480"/>
                  </a:lnTo>
                  <a:lnTo>
                    <a:pt x="8377" y="12529"/>
                  </a:lnTo>
                  <a:lnTo>
                    <a:pt x="8426" y="12602"/>
                  </a:lnTo>
                  <a:lnTo>
                    <a:pt x="8450" y="12700"/>
                  </a:lnTo>
                  <a:lnTo>
                    <a:pt x="8426" y="12798"/>
                  </a:lnTo>
                  <a:lnTo>
                    <a:pt x="8377" y="12871"/>
                  </a:lnTo>
                  <a:lnTo>
                    <a:pt x="8304" y="12920"/>
                  </a:lnTo>
                  <a:lnTo>
                    <a:pt x="8206" y="12944"/>
                  </a:lnTo>
                  <a:lnTo>
                    <a:pt x="1954" y="12944"/>
                  </a:lnTo>
                  <a:lnTo>
                    <a:pt x="1856" y="12920"/>
                  </a:lnTo>
                  <a:lnTo>
                    <a:pt x="1783" y="12871"/>
                  </a:lnTo>
                  <a:lnTo>
                    <a:pt x="1734" y="12798"/>
                  </a:lnTo>
                  <a:lnTo>
                    <a:pt x="1710" y="12700"/>
                  </a:lnTo>
                  <a:lnTo>
                    <a:pt x="1734" y="12602"/>
                  </a:lnTo>
                  <a:lnTo>
                    <a:pt x="1783" y="12529"/>
                  </a:lnTo>
                  <a:lnTo>
                    <a:pt x="1856" y="12480"/>
                  </a:lnTo>
                  <a:lnTo>
                    <a:pt x="1954" y="12456"/>
                  </a:lnTo>
                  <a:close/>
                  <a:moveTo>
                    <a:pt x="782" y="0"/>
                  </a:moveTo>
                  <a:lnTo>
                    <a:pt x="635" y="25"/>
                  </a:lnTo>
                  <a:lnTo>
                    <a:pt x="489" y="73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2"/>
                  </a:lnTo>
                  <a:lnTo>
                    <a:pt x="73" y="489"/>
                  </a:lnTo>
                  <a:lnTo>
                    <a:pt x="24" y="635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4" y="17927"/>
                  </a:lnTo>
                  <a:lnTo>
                    <a:pt x="73" y="18073"/>
                  </a:lnTo>
                  <a:lnTo>
                    <a:pt x="122" y="18220"/>
                  </a:lnTo>
                  <a:lnTo>
                    <a:pt x="220" y="18342"/>
                  </a:lnTo>
                  <a:lnTo>
                    <a:pt x="342" y="18440"/>
                  </a:lnTo>
                  <a:lnTo>
                    <a:pt x="489" y="18488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7"/>
                  </a:lnTo>
                  <a:lnTo>
                    <a:pt x="14654" y="18488"/>
                  </a:lnTo>
                  <a:lnTo>
                    <a:pt x="14800" y="18440"/>
                  </a:lnTo>
                  <a:lnTo>
                    <a:pt x="14923" y="18342"/>
                  </a:lnTo>
                  <a:lnTo>
                    <a:pt x="15020" y="18220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2" y="17780"/>
                  </a:lnTo>
                  <a:lnTo>
                    <a:pt x="15142" y="782"/>
                  </a:lnTo>
                  <a:lnTo>
                    <a:pt x="15118" y="635"/>
                  </a:lnTo>
                  <a:lnTo>
                    <a:pt x="15069" y="489"/>
                  </a:lnTo>
                  <a:lnTo>
                    <a:pt x="15020" y="342"/>
                  </a:lnTo>
                  <a:lnTo>
                    <a:pt x="14923" y="220"/>
                  </a:lnTo>
                  <a:lnTo>
                    <a:pt x="14800" y="122"/>
                  </a:lnTo>
                  <a:lnTo>
                    <a:pt x="14654" y="73"/>
                  </a:lnTo>
                  <a:lnTo>
                    <a:pt x="14507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83" name="Google Shape;783;p38"/>
          <p:cNvGrpSpPr/>
          <p:nvPr/>
        </p:nvGrpSpPr>
        <p:grpSpPr>
          <a:xfrm>
            <a:off x="1442788" y="556373"/>
            <a:ext cx="345351" cy="287492"/>
            <a:chOff x="1244325" y="314425"/>
            <a:chExt cx="444525" cy="370050"/>
          </a:xfrm>
        </p:grpSpPr>
        <p:sp>
          <p:nvSpPr>
            <p:cNvPr id="784" name="Google Shape;784;p38"/>
            <p:cNvSpPr/>
            <p:nvPr/>
          </p:nvSpPr>
          <p:spPr>
            <a:xfrm>
              <a:off x="1388425" y="463425"/>
              <a:ext cx="143525" cy="143500"/>
            </a:xfrm>
            <a:custGeom>
              <a:avLst/>
              <a:gdLst/>
              <a:ahLst/>
              <a:cxnLst/>
              <a:rect l="l" t="t" r="r" b="b"/>
              <a:pathLst>
                <a:path w="5741" h="5740" extrusionOk="0">
                  <a:moveTo>
                    <a:pt x="2809" y="0"/>
                  </a:moveTo>
                  <a:lnTo>
                    <a:pt x="2492" y="49"/>
                  </a:lnTo>
                  <a:lnTo>
                    <a:pt x="2199" y="122"/>
                  </a:lnTo>
                  <a:lnTo>
                    <a:pt x="1906" y="244"/>
                  </a:lnTo>
                  <a:lnTo>
                    <a:pt x="1637" y="366"/>
                  </a:lnTo>
                  <a:lnTo>
                    <a:pt x="1368" y="537"/>
                  </a:lnTo>
                  <a:lnTo>
                    <a:pt x="1149" y="708"/>
                  </a:lnTo>
                  <a:lnTo>
                    <a:pt x="904" y="904"/>
                  </a:lnTo>
                  <a:lnTo>
                    <a:pt x="709" y="1124"/>
                  </a:lnTo>
                  <a:lnTo>
                    <a:pt x="538" y="1368"/>
                  </a:lnTo>
                  <a:lnTo>
                    <a:pt x="367" y="1636"/>
                  </a:lnTo>
                  <a:lnTo>
                    <a:pt x="245" y="1905"/>
                  </a:lnTo>
                  <a:lnTo>
                    <a:pt x="147" y="2198"/>
                  </a:lnTo>
                  <a:lnTo>
                    <a:pt x="74" y="2491"/>
                  </a:lnTo>
                  <a:lnTo>
                    <a:pt x="25" y="2809"/>
                  </a:lnTo>
                  <a:lnTo>
                    <a:pt x="1" y="3126"/>
                  </a:lnTo>
                  <a:lnTo>
                    <a:pt x="25" y="3517"/>
                  </a:lnTo>
                  <a:lnTo>
                    <a:pt x="98" y="3908"/>
                  </a:lnTo>
                  <a:lnTo>
                    <a:pt x="221" y="4274"/>
                  </a:lnTo>
                  <a:lnTo>
                    <a:pt x="392" y="4641"/>
                  </a:lnTo>
                  <a:lnTo>
                    <a:pt x="611" y="4958"/>
                  </a:lnTo>
                  <a:lnTo>
                    <a:pt x="856" y="5251"/>
                  </a:lnTo>
                  <a:lnTo>
                    <a:pt x="1124" y="5520"/>
                  </a:lnTo>
                  <a:lnTo>
                    <a:pt x="1442" y="5740"/>
                  </a:lnTo>
                  <a:lnTo>
                    <a:pt x="1393" y="5422"/>
                  </a:lnTo>
                  <a:lnTo>
                    <a:pt x="1368" y="5080"/>
                  </a:lnTo>
                  <a:lnTo>
                    <a:pt x="1393" y="4689"/>
                  </a:lnTo>
                  <a:lnTo>
                    <a:pt x="1442" y="4323"/>
                  </a:lnTo>
                  <a:lnTo>
                    <a:pt x="1539" y="3957"/>
                  </a:lnTo>
                  <a:lnTo>
                    <a:pt x="1662" y="3639"/>
                  </a:lnTo>
                  <a:lnTo>
                    <a:pt x="1808" y="3297"/>
                  </a:lnTo>
                  <a:lnTo>
                    <a:pt x="2003" y="3004"/>
                  </a:lnTo>
                  <a:lnTo>
                    <a:pt x="2223" y="2711"/>
                  </a:lnTo>
                  <a:lnTo>
                    <a:pt x="2468" y="2442"/>
                  </a:lnTo>
                  <a:lnTo>
                    <a:pt x="2712" y="2198"/>
                  </a:lnTo>
                  <a:lnTo>
                    <a:pt x="3005" y="2003"/>
                  </a:lnTo>
                  <a:lnTo>
                    <a:pt x="3322" y="1807"/>
                  </a:lnTo>
                  <a:lnTo>
                    <a:pt x="3640" y="1661"/>
                  </a:lnTo>
                  <a:lnTo>
                    <a:pt x="3982" y="1514"/>
                  </a:lnTo>
                  <a:lnTo>
                    <a:pt x="4324" y="1441"/>
                  </a:lnTo>
                  <a:lnTo>
                    <a:pt x="4690" y="1368"/>
                  </a:lnTo>
                  <a:lnTo>
                    <a:pt x="5423" y="1368"/>
                  </a:lnTo>
                  <a:lnTo>
                    <a:pt x="5740" y="1417"/>
                  </a:lnTo>
                  <a:lnTo>
                    <a:pt x="5520" y="1124"/>
                  </a:lnTo>
                  <a:lnTo>
                    <a:pt x="5252" y="831"/>
                  </a:lnTo>
                  <a:lnTo>
                    <a:pt x="4959" y="586"/>
                  </a:lnTo>
                  <a:lnTo>
                    <a:pt x="4641" y="391"/>
                  </a:lnTo>
                  <a:lnTo>
                    <a:pt x="4299" y="220"/>
                  </a:lnTo>
                  <a:lnTo>
                    <a:pt x="3933" y="98"/>
                  </a:lnTo>
                  <a:lnTo>
                    <a:pt x="3542" y="25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85" name="Google Shape;785;p38"/>
            <p:cNvSpPr/>
            <p:nvPr/>
          </p:nvSpPr>
          <p:spPr>
            <a:xfrm>
              <a:off x="1244325" y="314425"/>
              <a:ext cx="444525" cy="370050"/>
            </a:xfrm>
            <a:custGeom>
              <a:avLst/>
              <a:gdLst/>
              <a:ahLst/>
              <a:cxnLst/>
              <a:rect l="l" t="t" r="r" b="b"/>
              <a:pathLst>
                <a:path w="17781" h="14802" extrusionOk="0">
                  <a:moveTo>
                    <a:pt x="11748" y="2101"/>
                  </a:moveTo>
                  <a:lnTo>
                    <a:pt x="11846" y="2126"/>
                  </a:lnTo>
                  <a:lnTo>
                    <a:pt x="11919" y="2175"/>
                  </a:lnTo>
                  <a:lnTo>
                    <a:pt x="11968" y="2248"/>
                  </a:lnTo>
                  <a:lnTo>
                    <a:pt x="11993" y="2346"/>
                  </a:lnTo>
                  <a:lnTo>
                    <a:pt x="11968" y="2419"/>
                  </a:lnTo>
                  <a:lnTo>
                    <a:pt x="11919" y="2492"/>
                  </a:lnTo>
                  <a:lnTo>
                    <a:pt x="11846" y="2541"/>
                  </a:lnTo>
                  <a:lnTo>
                    <a:pt x="11748" y="2565"/>
                  </a:lnTo>
                  <a:lnTo>
                    <a:pt x="6033" y="2565"/>
                  </a:lnTo>
                  <a:lnTo>
                    <a:pt x="5936" y="2541"/>
                  </a:lnTo>
                  <a:lnTo>
                    <a:pt x="5862" y="2492"/>
                  </a:lnTo>
                  <a:lnTo>
                    <a:pt x="5814" y="2419"/>
                  </a:lnTo>
                  <a:lnTo>
                    <a:pt x="5789" y="2346"/>
                  </a:lnTo>
                  <a:lnTo>
                    <a:pt x="5814" y="2248"/>
                  </a:lnTo>
                  <a:lnTo>
                    <a:pt x="5862" y="2175"/>
                  </a:lnTo>
                  <a:lnTo>
                    <a:pt x="5936" y="2126"/>
                  </a:lnTo>
                  <a:lnTo>
                    <a:pt x="6033" y="2101"/>
                  </a:lnTo>
                  <a:close/>
                  <a:moveTo>
                    <a:pt x="15949" y="4519"/>
                  </a:moveTo>
                  <a:lnTo>
                    <a:pt x="16047" y="4568"/>
                  </a:lnTo>
                  <a:lnTo>
                    <a:pt x="16145" y="4592"/>
                  </a:lnTo>
                  <a:lnTo>
                    <a:pt x="16193" y="4666"/>
                  </a:lnTo>
                  <a:lnTo>
                    <a:pt x="16267" y="4739"/>
                  </a:lnTo>
                  <a:lnTo>
                    <a:pt x="16316" y="4812"/>
                  </a:lnTo>
                  <a:lnTo>
                    <a:pt x="16340" y="4910"/>
                  </a:lnTo>
                  <a:lnTo>
                    <a:pt x="16340" y="5008"/>
                  </a:lnTo>
                  <a:lnTo>
                    <a:pt x="16340" y="5789"/>
                  </a:lnTo>
                  <a:lnTo>
                    <a:pt x="16340" y="5887"/>
                  </a:lnTo>
                  <a:lnTo>
                    <a:pt x="16316" y="5985"/>
                  </a:lnTo>
                  <a:lnTo>
                    <a:pt x="16267" y="6058"/>
                  </a:lnTo>
                  <a:lnTo>
                    <a:pt x="16193" y="6131"/>
                  </a:lnTo>
                  <a:lnTo>
                    <a:pt x="16145" y="6204"/>
                  </a:lnTo>
                  <a:lnTo>
                    <a:pt x="16047" y="6229"/>
                  </a:lnTo>
                  <a:lnTo>
                    <a:pt x="15949" y="6278"/>
                  </a:lnTo>
                  <a:lnTo>
                    <a:pt x="14069" y="6278"/>
                  </a:lnTo>
                  <a:lnTo>
                    <a:pt x="13971" y="6229"/>
                  </a:lnTo>
                  <a:lnTo>
                    <a:pt x="13898" y="6204"/>
                  </a:lnTo>
                  <a:lnTo>
                    <a:pt x="13824" y="6131"/>
                  </a:lnTo>
                  <a:lnTo>
                    <a:pt x="13751" y="6058"/>
                  </a:lnTo>
                  <a:lnTo>
                    <a:pt x="13727" y="5985"/>
                  </a:lnTo>
                  <a:lnTo>
                    <a:pt x="13678" y="5887"/>
                  </a:lnTo>
                  <a:lnTo>
                    <a:pt x="13678" y="5789"/>
                  </a:lnTo>
                  <a:lnTo>
                    <a:pt x="13678" y="5008"/>
                  </a:lnTo>
                  <a:lnTo>
                    <a:pt x="13678" y="4910"/>
                  </a:lnTo>
                  <a:lnTo>
                    <a:pt x="13727" y="4812"/>
                  </a:lnTo>
                  <a:lnTo>
                    <a:pt x="13751" y="4739"/>
                  </a:lnTo>
                  <a:lnTo>
                    <a:pt x="13824" y="4666"/>
                  </a:lnTo>
                  <a:lnTo>
                    <a:pt x="13898" y="4592"/>
                  </a:lnTo>
                  <a:lnTo>
                    <a:pt x="13971" y="4568"/>
                  </a:lnTo>
                  <a:lnTo>
                    <a:pt x="14069" y="4519"/>
                  </a:lnTo>
                  <a:close/>
                  <a:moveTo>
                    <a:pt x="8891" y="5105"/>
                  </a:moveTo>
                  <a:lnTo>
                    <a:pt x="9306" y="5130"/>
                  </a:lnTo>
                  <a:lnTo>
                    <a:pt x="9697" y="5179"/>
                  </a:lnTo>
                  <a:lnTo>
                    <a:pt x="10063" y="5276"/>
                  </a:lnTo>
                  <a:lnTo>
                    <a:pt x="10430" y="5423"/>
                  </a:lnTo>
                  <a:lnTo>
                    <a:pt x="10796" y="5594"/>
                  </a:lnTo>
                  <a:lnTo>
                    <a:pt x="11113" y="5789"/>
                  </a:lnTo>
                  <a:lnTo>
                    <a:pt x="11406" y="6009"/>
                  </a:lnTo>
                  <a:lnTo>
                    <a:pt x="11700" y="6278"/>
                  </a:lnTo>
                  <a:lnTo>
                    <a:pt x="11968" y="6546"/>
                  </a:lnTo>
                  <a:lnTo>
                    <a:pt x="12188" y="6864"/>
                  </a:lnTo>
                  <a:lnTo>
                    <a:pt x="12383" y="7181"/>
                  </a:lnTo>
                  <a:lnTo>
                    <a:pt x="12554" y="7523"/>
                  </a:lnTo>
                  <a:lnTo>
                    <a:pt x="12676" y="7890"/>
                  </a:lnTo>
                  <a:lnTo>
                    <a:pt x="12774" y="8280"/>
                  </a:lnTo>
                  <a:lnTo>
                    <a:pt x="12847" y="8671"/>
                  </a:lnTo>
                  <a:lnTo>
                    <a:pt x="12872" y="9086"/>
                  </a:lnTo>
                  <a:lnTo>
                    <a:pt x="12847" y="9477"/>
                  </a:lnTo>
                  <a:lnTo>
                    <a:pt x="12774" y="9868"/>
                  </a:lnTo>
                  <a:lnTo>
                    <a:pt x="12676" y="10259"/>
                  </a:lnTo>
                  <a:lnTo>
                    <a:pt x="12554" y="10625"/>
                  </a:lnTo>
                  <a:lnTo>
                    <a:pt x="12383" y="10967"/>
                  </a:lnTo>
                  <a:lnTo>
                    <a:pt x="12188" y="11309"/>
                  </a:lnTo>
                  <a:lnTo>
                    <a:pt x="11968" y="11602"/>
                  </a:lnTo>
                  <a:lnTo>
                    <a:pt x="11700" y="11895"/>
                  </a:lnTo>
                  <a:lnTo>
                    <a:pt x="11406" y="12139"/>
                  </a:lnTo>
                  <a:lnTo>
                    <a:pt x="11113" y="12383"/>
                  </a:lnTo>
                  <a:lnTo>
                    <a:pt x="10796" y="12579"/>
                  </a:lnTo>
                  <a:lnTo>
                    <a:pt x="10430" y="12750"/>
                  </a:lnTo>
                  <a:lnTo>
                    <a:pt x="10063" y="12872"/>
                  </a:lnTo>
                  <a:lnTo>
                    <a:pt x="9697" y="12970"/>
                  </a:lnTo>
                  <a:lnTo>
                    <a:pt x="9306" y="13018"/>
                  </a:lnTo>
                  <a:lnTo>
                    <a:pt x="8891" y="13043"/>
                  </a:lnTo>
                  <a:lnTo>
                    <a:pt x="8476" y="13018"/>
                  </a:lnTo>
                  <a:lnTo>
                    <a:pt x="8085" y="12970"/>
                  </a:lnTo>
                  <a:lnTo>
                    <a:pt x="7719" y="12872"/>
                  </a:lnTo>
                  <a:lnTo>
                    <a:pt x="7352" y="12750"/>
                  </a:lnTo>
                  <a:lnTo>
                    <a:pt x="6986" y="12579"/>
                  </a:lnTo>
                  <a:lnTo>
                    <a:pt x="6668" y="12383"/>
                  </a:lnTo>
                  <a:lnTo>
                    <a:pt x="6375" y="12139"/>
                  </a:lnTo>
                  <a:lnTo>
                    <a:pt x="6082" y="11895"/>
                  </a:lnTo>
                  <a:lnTo>
                    <a:pt x="5814" y="11602"/>
                  </a:lnTo>
                  <a:lnTo>
                    <a:pt x="5594" y="11309"/>
                  </a:lnTo>
                  <a:lnTo>
                    <a:pt x="5398" y="10967"/>
                  </a:lnTo>
                  <a:lnTo>
                    <a:pt x="5227" y="10625"/>
                  </a:lnTo>
                  <a:lnTo>
                    <a:pt x="5105" y="10259"/>
                  </a:lnTo>
                  <a:lnTo>
                    <a:pt x="5008" y="9868"/>
                  </a:lnTo>
                  <a:lnTo>
                    <a:pt x="4934" y="9477"/>
                  </a:lnTo>
                  <a:lnTo>
                    <a:pt x="4910" y="9086"/>
                  </a:lnTo>
                  <a:lnTo>
                    <a:pt x="4934" y="8671"/>
                  </a:lnTo>
                  <a:lnTo>
                    <a:pt x="5008" y="8280"/>
                  </a:lnTo>
                  <a:lnTo>
                    <a:pt x="5105" y="7890"/>
                  </a:lnTo>
                  <a:lnTo>
                    <a:pt x="5227" y="7523"/>
                  </a:lnTo>
                  <a:lnTo>
                    <a:pt x="5398" y="7181"/>
                  </a:lnTo>
                  <a:lnTo>
                    <a:pt x="5594" y="6864"/>
                  </a:lnTo>
                  <a:lnTo>
                    <a:pt x="5814" y="6546"/>
                  </a:lnTo>
                  <a:lnTo>
                    <a:pt x="6082" y="6278"/>
                  </a:lnTo>
                  <a:lnTo>
                    <a:pt x="6375" y="6009"/>
                  </a:lnTo>
                  <a:lnTo>
                    <a:pt x="6668" y="5789"/>
                  </a:lnTo>
                  <a:lnTo>
                    <a:pt x="6986" y="5594"/>
                  </a:lnTo>
                  <a:lnTo>
                    <a:pt x="7352" y="5423"/>
                  </a:lnTo>
                  <a:lnTo>
                    <a:pt x="7719" y="5276"/>
                  </a:lnTo>
                  <a:lnTo>
                    <a:pt x="8085" y="5179"/>
                  </a:lnTo>
                  <a:lnTo>
                    <a:pt x="8476" y="5130"/>
                  </a:lnTo>
                  <a:lnTo>
                    <a:pt x="8891" y="5105"/>
                  </a:lnTo>
                  <a:close/>
                  <a:moveTo>
                    <a:pt x="5301" y="1"/>
                  </a:moveTo>
                  <a:lnTo>
                    <a:pt x="5154" y="50"/>
                  </a:lnTo>
                  <a:lnTo>
                    <a:pt x="5008" y="123"/>
                  </a:lnTo>
                  <a:lnTo>
                    <a:pt x="4861" y="221"/>
                  </a:lnTo>
                  <a:lnTo>
                    <a:pt x="4739" y="318"/>
                  </a:lnTo>
                  <a:lnTo>
                    <a:pt x="4641" y="465"/>
                  </a:lnTo>
                  <a:lnTo>
                    <a:pt x="4568" y="611"/>
                  </a:lnTo>
                  <a:lnTo>
                    <a:pt x="4519" y="758"/>
                  </a:lnTo>
                  <a:lnTo>
                    <a:pt x="4080" y="2565"/>
                  </a:lnTo>
                  <a:lnTo>
                    <a:pt x="3249" y="2565"/>
                  </a:lnTo>
                  <a:lnTo>
                    <a:pt x="3249" y="2468"/>
                  </a:lnTo>
                  <a:lnTo>
                    <a:pt x="3225" y="2370"/>
                  </a:lnTo>
                  <a:lnTo>
                    <a:pt x="3176" y="2297"/>
                  </a:lnTo>
                  <a:lnTo>
                    <a:pt x="3103" y="2223"/>
                  </a:lnTo>
                  <a:lnTo>
                    <a:pt x="3054" y="2150"/>
                  </a:lnTo>
                  <a:lnTo>
                    <a:pt x="2956" y="2126"/>
                  </a:lnTo>
                  <a:lnTo>
                    <a:pt x="2858" y="2077"/>
                  </a:lnTo>
                  <a:lnTo>
                    <a:pt x="1955" y="2077"/>
                  </a:lnTo>
                  <a:lnTo>
                    <a:pt x="1857" y="2126"/>
                  </a:lnTo>
                  <a:lnTo>
                    <a:pt x="1784" y="2150"/>
                  </a:lnTo>
                  <a:lnTo>
                    <a:pt x="1711" y="2223"/>
                  </a:lnTo>
                  <a:lnTo>
                    <a:pt x="1637" y="2297"/>
                  </a:lnTo>
                  <a:lnTo>
                    <a:pt x="1613" y="2370"/>
                  </a:lnTo>
                  <a:lnTo>
                    <a:pt x="1564" y="2468"/>
                  </a:lnTo>
                  <a:lnTo>
                    <a:pt x="1564" y="2565"/>
                  </a:lnTo>
                  <a:lnTo>
                    <a:pt x="782" y="2565"/>
                  </a:lnTo>
                  <a:lnTo>
                    <a:pt x="636" y="2590"/>
                  </a:lnTo>
                  <a:lnTo>
                    <a:pt x="489" y="2639"/>
                  </a:lnTo>
                  <a:lnTo>
                    <a:pt x="343" y="2687"/>
                  </a:lnTo>
                  <a:lnTo>
                    <a:pt x="221" y="2785"/>
                  </a:lnTo>
                  <a:lnTo>
                    <a:pt x="123" y="2907"/>
                  </a:lnTo>
                  <a:lnTo>
                    <a:pt x="74" y="3054"/>
                  </a:lnTo>
                  <a:lnTo>
                    <a:pt x="25" y="3200"/>
                  </a:lnTo>
                  <a:lnTo>
                    <a:pt x="1" y="3347"/>
                  </a:lnTo>
                  <a:lnTo>
                    <a:pt x="1" y="14020"/>
                  </a:lnTo>
                  <a:lnTo>
                    <a:pt x="25" y="14191"/>
                  </a:lnTo>
                  <a:lnTo>
                    <a:pt x="74" y="14337"/>
                  </a:lnTo>
                  <a:lnTo>
                    <a:pt x="123" y="14459"/>
                  </a:lnTo>
                  <a:lnTo>
                    <a:pt x="221" y="14581"/>
                  </a:lnTo>
                  <a:lnTo>
                    <a:pt x="343" y="14679"/>
                  </a:lnTo>
                  <a:lnTo>
                    <a:pt x="489" y="14752"/>
                  </a:lnTo>
                  <a:lnTo>
                    <a:pt x="636" y="14801"/>
                  </a:lnTo>
                  <a:lnTo>
                    <a:pt x="17146" y="14801"/>
                  </a:lnTo>
                  <a:lnTo>
                    <a:pt x="17292" y="14752"/>
                  </a:lnTo>
                  <a:lnTo>
                    <a:pt x="17439" y="14679"/>
                  </a:lnTo>
                  <a:lnTo>
                    <a:pt x="17561" y="14581"/>
                  </a:lnTo>
                  <a:lnTo>
                    <a:pt x="17659" y="14459"/>
                  </a:lnTo>
                  <a:lnTo>
                    <a:pt x="17708" y="14337"/>
                  </a:lnTo>
                  <a:lnTo>
                    <a:pt x="17756" y="14191"/>
                  </a:lnTo>
                  <a:lnTo>
                    <a:pt x="17781" y="14020"/>
                  </a:lnTo>
                  <a:lnTo>
                    <a:pt x="17781" y="3347"/>
                  </a:lnTo>
                  <a:lnTo>
                    <a:pt x="17756" y="3200"/>
                  </a:lnTo>
                  <a:lnTo>
                    <a:pt x="17708" y="3054"/>
                  </a:lnTo>
                  <a:lnTo>
                    <a:pt x="17659" y="2907"/>
                  </a:lnTo>
                  <a:lnTo>
                    <a:pt x="17561" y="2785"/>
                  </a:lnTo>
                  <a:lnTo>
                    <a:pt x="17439" y="2687"/>
                  </a:lnTo>
                  <a:lnTo>
                    <a:pt x="17292" y="2639"/>
                  </a:lnTo>
                  <a:lnTo>
                    <a:pt x="17146" y="2590"/>
                  </a:lnTo>
                  <a:lnTo>
                    <a:pt x="16999" y="2565"/>
                  </a:lnTo>
                  <a:lnTo>
                    <a:pt x="13702" y="2565"/>
                  </a:lnTo>
                  <a:lnTo>
                    <a:pt x="13263" y="758"/>
                  </a:lnTo>
                  <a:lnTo>
                    <a:pt x="13214" y="611"/>
                  </a:lnTo>
                  <a:lnTo>
                    <a:pt x="13141" y="465"/>
                  </a:lnTo>
                  <a:lnTo>
                    <a:pt x="13043" y="318"/>
                  </a:lnTo>
                  <a:lnTo>
                    <a:pt x="12921" y="221"/>
                  </a:lnTo>
                  <a:lnTo>
                    <a:pt x="12774" y="123"/>
                  </a:lnTo>
                  <a:lnTo>
                    <a:pt x="12628" y="50"/>
                  </a:lnTo>
                  <a:lnTo>
                    <a:pt x="1248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86" name="Google Shape;786;p38"/>
          <p:cNvGrpSpPr/>
          <p:nvPr/>
        </p:nvGrpSpPr>
        <p:grpSpPr>
          <a:xfrm>
            <a:off x="1974071" y="554955"/>
            <a:ext cx="330183" cy="290328"/>
            <a:chOff x="1928175" y="312600"/>
            <a:chExt cx="425000" cy="373700"/>
          </a:xfrm>
        </p:grpSpPr>
        <p:sp>
          <p:nvSpPr>
            <p:cNvPr id="787" name="Google Shape;787;p38"/>
            <p:cNvSpPr/>
            <p:nvPr/>
          </p:nvSpPr>
          <p:spPr>
            <a:xfrm>
              <a:off x="1928175" y="312600"/>
              <a:ext cx="425000" cy="373700"/>
            </a:xfrm>
            <a:custGeom>
              <a:avLst/>
              <a:gdLst/>
              <a:ahLst/>
              <a:cxnLst/>
              <a:rect l="l" t="t" r="r" b="b"/>
              <a:pathLst>
                <a:path w="17000" h="14948" extrusionOk="0">
                  <a:moveTo>
                    <a:pt x="16022" y="978"/>
                  </a:moveTo>
                  <a:lnTo>
                    <a:pt x="16022" y="13971"/>
                  </a:lnTo>
                  <a:lnTo>
                    <a:pt x="978" y="13971"/>
                  </a:lnTo>
                  <a:lnTo>
                    <a:pt x="978" y="978"/>
                  </a:lnTo>
                  <a:close/>
                  <a:moveTo>
                    <a:pt x="782" y="1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5"/>
                  </a:lnTo>
                  <a:lnTo>
                    <a:pt x="123" y="343"/>
                  </a:lnTo>
                  <a:lnTo>
                    <a:pt x="74" y="489"/>
                  </a:lnTo>
                  <a:lnTo>
                    <a:pt x="25" y="636"/>
                  </a:lnTo>
                  <a:lnTo>
                    <a:pt x="1" y="782"/>
                  </a:lnTo>
                  <a:lnTo>
                    <a:pt x="1" y="14166"/>
                  </a:lnTo>
                  <a:lnTo>
                    <a:pt x="25" y="14313"/>
                  </a:lnTo>
                  <a:lnTo>
                    <a:pt x="74" y="14459"/>
                  </a:lnTo>
                  <a:lnTo>
                    <a:pt x="123" y="14606"/>
                  </a:lnTo>
                  <a:lnTo>
                    <a:pt x="221" y="14703"/>
                  </a:lnTo>
                  <a:lnTo>
                    <a:pt x="343" y="14801"/>
                  </a:lnTo>
                  <a:lnTo>
                    <a:pt x="489" y="14874"/>
                  </a:lnTo>
                  <a:lnTo>
                    <a:pt x="636" y="14923"/>
                  </a:lnTo>
                  <a:lnTo>
                    <a:pt x="782" y="14948"/>
                  </a:lnTo>
                  <a:lnTo>
                    <a:pt x="16218" y="14948"/>
                  </a:lnTo>
                  <a:lnTo>
                    <a:pt x="16364" y="14923"/>
                  </a:lnTo>
                  <a:lnTo>
                    <a:pt x="16511" y="14874"/>
                  </a:lnTo>
                  <a:lnTo>
                    <a:pt x="16657" y="14801"/>
                  </a:lnTo>
                  <a:lnTo>
                    <a:pt x="16779" y="14703"/>
                  </a:lnTo>
                  <a:lnTo>
                    <a:pt x="16877" y="14606"/>
                  </a:lnTo>
                  <a:lnTo>
                    <a:pt x="16926" y="14459"/>
                  </a:lnTo>
                  <a:lnTo>
                    <a:pt x="16975" y="14313"/>
                  </a:lnTo>
                  <a:lnTo>
                    <a:pt x="16999" y="14166"/>
                  </a:lnTo>
                  <a:lnTo>
                    <a:pt x="16999" y="782"/>
                  </a:lnTo>
                  <a:lnTo>
                    <a:pt x="16975" y="636"/>
                  </a:lnTo>
                  <a:lnTo>
                    <a:pt x="16926" y="489"/>
                  </a:lnTo>
                  <a:lnTo>
                    <a:pt x="16877" y="343"/>
                  </a:lnTo>
                  <a:lnTo>
                    <a:pt x="16779" y="245"/>
                  </a:lnTo>
                  <a:lnTo>
                    <a:pt x="16657" y="147"/>
                  </a:lnTo>
                  <a:lnTo>
                    <a:pt x="16511" y="74"/>
                  </a:lnTo>
                  <a:lnTo>
                    <a:pt x="16364" y="25"/>
                  </a:lnTo>
                  <a:lnTo>
                    <a:pt x="162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88" name="Google Shape;788;p38"/>
            <p:cNvSpPr/>
            <p:nvPr/>
          </p:nvSpPr>
          <p:spPr>
            <a:xfrm>
              <a:off x="1964825" y="349250"/>
              <a:ext cx="351700" cy="300425"/>
            </a:xfrm>
            <a:custGeom>
              <a:avLst/>
              <a:gdLst/>
              <a:ahLst/>
              <a:cxnLst/>
              <a:rect l="l" t="t" r="r" b="b"/>
              <a:pathLst>
                <a:path w="14068" h="12017" extrusionOk="0">
                  <a:moveTo>
                    <a:pt x="10111" y="1563"/>
                  </a:moveTo>
                  <a:lnTo>
                    <a:pt x="10307" y="1588"/>
                  </a:lnTo>
                  <a:lnTo>
                    <a:pt x="10502" y="1612"/>
                  </a:lnTo>
                  <a:lnTo>
                    <a:pt x="10697" y="1661"/>
                  </a:lnTo>
                  <a:lnTo>
                    <a:pt x="10868" y="1734"/>
                  </a:lnTo>
                  <a:lnTo>
                    <a:pt x="11039" y="1807"/>
                  </a:lnTo>
                  <a:lnTo>
                    <a:pt x="11186" y="1905"/>
                  </a:lnTo>
                  <a:lnTo>
                    <a:pt x="11357" y="2027"/>
                  </a:lnTo>
                  <a:lnTo>
                    <a:pt x="11479" y="2149"/>
                  </a:lnTo>
                  <a:lnTo>
                    <a:pt x="11625" y="2271"/>
                  </a:lnTo>
                  <a:lnTo>
                    <a:pt x="11723" y="2442"/>
                  </a:lnTo>
                  <a:lnTo>
                    <a:pt x="11821" y="2589"/>
                  </a:lnTo>
                  <a:lnTo>
                    <a:pt x="11894" y="2760"/>
                  </a:lnTo>
                  <a:lnTo>
                    <a:pt x="11967" y="2955"/>
                  </a:lnTo>
                  <a:lnTo>
                    <a:pt x="12016" y="3126"/>
                  </a:lnTo>
                  <a:lnTo>
                    <a:pt x="12041" y="3322"/>
                  </a:lnTo>
                  <a:lnTo>
                    <a:pt x="12065" y="3517"/>
                  </a:lnTo>
                  <a:lnTo>
                    <a:pt x="12041" y="3737"/>
                  </a:lnTo>
                  <a:lnTo>
                    <a:pt x="12016" y="3908"/>
                  </a:lnTo>
                  <a:lnTo>
                    <a:pt x="11967" y="4103"/>
                  </a:lnTo>
                  <a:lnTo>
                    <a:pt x="11894" y="4274"/>
                  </a:lnTo>
                  <a:lnTo>
                    <a:pt x="11821" y="4445"/>
                  </a:lnTo>
                  <a:lnTo>
                    <a:pt x="11723" y="4616"/>
                  </a:lnTo>
                  <a:lnTo>
                    <a:pt x="11625" y="4763"/>
                  </a:lnTo>
                  <a:lnTo>
                    <a:pt x="11479" y="4909"/>
                  </a:lnTo>
                  <a:lnTo>
                    <a:pt x="11357" y="5031"/>
                  </a:lnTo>
                  <a:lnTo>
                    <a:pt x="11186" y="5153"/>
                  </a:lnTo>
                  <a:lnTo>
                    <a:pt x="11039" y="5251"/>
                  </a:lnTo>
                  <a:lnTo>
                    <a:pt x="10868" y="5324"/>
                  </a:lnTo>
                  <a:lnTo>
                    <a:pt x="10697" y="5398"/>
                  </a:lnTo>
                  <a:lnTo>
                    <a:pt x="10502" y="5446"/>
                  </a:lnTo>
                  <a:lnTo>
                    <a:pt x="10307" y="5471"/>
                  </a:lnTo>
                  <a:lnTo>
                    <a:pt x="9916" y="5471"/>
                  </a:lnTo>
                  <a:lnTo>
                    <a:pt x="9720" y="5446"/>
                  </a:lnTo>
                  <a:lnTo>
                    <a:pt x="9525" y="5398"/>
                  </a:lnTo>
                  <a:lnTo>
                    <a:pt x="9354" y="5324"/>
                  </a:lnTo>
                  <a:lnTo>
                    <a:pt x="9183" y="5251"/>
                  </a:lnTo>
                  <a:lnTo>
                    <a:pt x="9012" y="5153"/>
                  </a:lnTo>
                  <a:lnTo>
                    <a:pt x="8866" y="5031"/>
                  </a:lnTo>
                  <a:lnTo>
                    <a:pt x="8719" y="4909"/>
                  </a:lnTo>
                  <a:lnTo>
                    <a:pt x="8597" y="4763"/>
                  </a:lnTo>
                  <a:lnTo>
                    <a:pt x="8475" y="4616"/>
                  </a:lnTo>
                  <a:lnTo>
                    <a:pt x="8377" y="4445"/>
                  </a:lnTo>
                  <a:lnTo>
                    <a:pt x="8304" y="4274"/>
                  </a:lnTo>
                  <a:lnTo>
                    <a:pt x="8231" y="4103"/>
                  </a:lnTo>
                  <a:lnTo>
                    <a:pt x="8182" y="3908"/>
                  </a:lnTo>
                  <a:lnTo>
                    <a:pt x="8157" y="3737"/>
                  </a:lnTo>
                  <a:lnTo>
                    <a:pt x="8157" y="3517"/>
                  </a:lnTo>
                  <a:lnTo>
                    <a:pt x="8157" y="3322"/>
                  </a:lnTo>
                  <a:lnTo>
                    <a:pt x="8182" y="3126"/>
                  </a:lnTo>
                  <a:lnTo>
                    <a:pt x="8231" y="2955"/>
                  </a:lnTo>
                  <a:lnTo>
                    <a:pt x="8304" y="2760"/>
                  </a:lnTo>
                  <a:lnTo>
                    <a:pt x="8377" y="2589"/>
                  </a:lnTo>
                  <a:lnTo>
                    <a:pt x="8475" y="2442"/>
                  </a:lnTo>
                  <a:lnTo>
                    <a:pt x="8597" y="2271"/>
                  </a:lnTo>
                  <a:lnTo>
                    <a:pt x="8719" y="2149"/>
                  </a:lnTo>
                  <a:lnTo>
                    <a:pt x="8866" y="2027"/>
                  </a:lnTo>
                  <a:lnTo>
                    <a:pt x="9012" y="1905"/>
                  </a:lnTo>
                  <a:lnTo>
                    <a:pt x="9183" y="1807"/>
                  </a:lnTo>
                  <a:lnTo>
                    <a:pt x="9354" y="1734"/>
                  </a:lnTo>
                  <a:lnTo>
                    <a:pt x="9525" y="1661"/>
                  </a:lnTo>
                  <a:lnTo>
                    <a:pt x="9720" y="1612"/>
                  </a:lnTo>
                  <a:lnTo>
                    <a:pt x="9916" y="1588"/>
                  </a:lnTo>
                  <a:lnTo>
                    <a:pt x="10111" y="1563"/>
                  </a:lnTo>
                  <a:close/>
                  <a:moveTo>
                    <a:pt x="0" y="0"/>
                  </a:moveTo>
                  <a:lnTo>
                    <a:pt x="0" y="9232"/>
                  </a:lnTo>
                  <a:lnTo>
                    <a:pt x="3248" y="5080"/>
                  </a:lnTo>
                  <a:lnTo>
                    <a:pt x="3346" y="4958"/>
                  </a:lnTo>
                  <a:lnTo>
                    <a:pt x="3468" y="4885"/>
                  </a:lnTo>
                  <a:lnTo>
                    <a:pt x="3590" y="4836"/>
                  </a:lnTo>
                  <a:lnTo>
                    <a:pt x="3737" y="4811"/>
                  </a:lnTo>
                  <a:lnTo>
                    <a:pt x="3859" y="4836"/>
                  </a:lnTo>
                  <a:lnTo>
                    <a:pt x="4005" y="4885"/>
                  </a:lnTo>
                  <a:lnTo>
                    <a:pt x="4128" y="4958"/>
                  </a:lnTo>
                  <a:lnTo>
                    <a:pt x="4225" y="5080"/>
                  </a:lnTo>
                  <a:lnTo>
                    <a:pt x="9647" y="12016"/>
                  </a:lnTo>
                  <a:lnTo>
                    <a:pt x="10233" y="12016"/>
                  </a:lnTo>
                  <a:lnTo>
                    <a:pt x="10087" y="11772"/>
                  </a:lnTo>
                  <a:lnTo>
                    <a:pt x="8157" y="9305"/>
                  </a:lnTo>
                  <a:lnTo>
                    <a:pt x="9403" y="7718"/>
                  </a:lnTo>
                  <a:lnTo>
                    <a:pt x="9501" y="7596"/>
                  </a:lnTo>
                  <a:lnTo>
                    <a:pt x="9623" y="7522"/>
                  </a:lnTo>
                  <a:lnTo>
                    <a:pt x="9745" y="7473"/>
                  </a:lnTo>
                  <a:lnTo>
                    <a:pt x="9891" y="7449"/>
                  </a:lnTo>
                  <a:lnTo>
                    <a:pt x="10014" y="7473"/>
                  </a:lnTo>
                  <a:lnTo>
                    <a:pt x="10160" y="7522"/>
                  </a:lnTo>
                  <a:lnTo>
                    <a:pt x="10282" y="7596"/>
                  </a:lnTo>
                  <a:lnTo>
                    <a:pt x="10380" y="7718"/>
                  </a:lnTo>
                  <a:lnTo>
                    <a:pt x="13750" y="12016"/>
                  </a:lnTo>
                  <a:lnTo>
                    <a:pt x="14068" y="12016"/>
                  </a:lnTo>
                  <a:lnTo>
                    <a:pt x="1406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789" name="Google Shape;789;p38"/>
          <p:cNvSpPr/>
          <p:nvPr/>
        </p:nvSpPr>
        <p:spPr>
          <a:xfrm>
            <a:off x="2527776" y="544540"/>
            <a:ext cx="270400" cy="311187"/>
          </a:xfrm>
          <a:custGeom>
            <a:avLst/>
            <a:gdLst/>
            <a:ahLst/>
            <a:cxnLst/>
            <a:rect l="l" t="t" r="r" b="b"/>
            <a:pathLst>
              <a:path w="13922" h="16022" extrusionOk="0">
                <a:moveTo>
                  <a:pt x="13922" y="0"/>
                </a:moveTo>
                <a:lnTo>
                  <a:pt x="3249" y="3249"/>
                </a:lnTo>
                <a:lnTo>
                  <a:pt x="3249" y="12651"/>
                </a:lnTo>
                <a:lnTo>
                  <a:pt x="2907" y="12627"/>
                </a:lnTo>
                <a:lnTo>
                  <a:pt x="2565" y="12627"/>
                </a:lnTo>
                <a:lnTo>
                  <a:pt x="2198" y="12676"/>
                </a:lnTo>
                <a:lnTo>
                  <a:pt x="1832" y="12774"/>
                </a:lnTo>
                <a:lnTo>
                  <a:pt x="1612" y="12847"/>
                </a:lnTo>
                <a:lnTo>
                  <a:pt x="1393" y="12945"/>
                </a:lnTo>
                <a:lnTo>
                  <a:pt x="1197" y="13067"/>
                </a:lnTo>
                <a:lnTo>
                  <a:pt x="1002" y="13164"/>
                </a:lnTo>
                <a:lnTo>
                  <a:pt x="806" y="13311"/>
                </a:lnTo>
                <a:lnTo>
                  <a:pt x="660" y="13433"/>
                </a:lnTo>
                <a:lnTo>
                  <a:pt x="513" y="13580"/>
                </a:lnTo>
                <a:lnTo>
                  <a:pt x="391" y="13726"/>
                </a:lnTo>
                <a:lnTo>
                  <a:pt x="269" y="13897"/>
                </a:lnTo>
                <a:lnTo>
                  <a:pt x="171" y="14044"/>
                </a:lnTo>
                <a:lnTo>
                  <a:pt x="98" y="14215"/>
                </a:lnTo>
                <a:lnTo>
                  <a:pt x="49" y="14386"/>
                </a:lnTo>
                <a:lnTo>
                  <a:pt x="25" y="14532"/>
                </a:lnTo>
                <a:lnTo>
                  <a:pt x="0" y="14703"/>
                </a:lnTo>
                <a:lnTo>
                  <a:pt x="25" y="14874"/>
                </a:lnTo>
                <a:lnTo>
                  <a:pt x="49" y="15021"/>
                </a:lnTo>
                <a:lnTo>
                  <a:pt x="123" y="15191"/>
                </a:lnTo>
                <a:lnTo>
                  <a:pt x="196" y="15338"/>
                </a:lnTo>
                <a:lnTo>
                  <a:pt x="293" y="15460"/>
                </a:lnTo>
                <a:lnTo>
                  <a:pt x="416" y="15582"/>
                </a:lnTo>
                <a:lnTo>
                  <a:pt x="562" y="15680"/>
                </a:lnTo>
                <a:lnTo>
                  <a:pt x="709" y="15778"/>
                </a:lnTo>
                <a:lnTo>
                  <a:pt x="880" y="15851"/>
                </a:lnTo>
                <a:lnTo>
                  <a:pt x="1075" y="15924"/>
                </a:lnTo>
                <a:lnTo>
                  <a:pt x="1246" y="15973"/>
                </a:lnTo>
                <a:lnTo>
                  <a:pt x="1466" y="15997"/>
                </a:lnTo>
                <a:lnTo>
                  <a:pt x="1661" y="16022"/>
                </a:lnTo>
                <a:lnTo>
                  <a:pt x="1881" y="16022"/>
                </a:lnTo>
                <a:lnTo>
                  <a:pt x="2101" y="15997"/>
                </a:lnTo>
                <a:lnTo>
                  <a:pt x="2345" y="15973"/>
                </a:lnTo>
                <a:lnTo>
                  <a:pt x="2565" y="15924"/>
                </a:lnTo>
                <a:lnTo>
                  <a:pt x="2809" y="15875"/>
                </a:lnTo>
                <a:lnTo>
                  <a:pt x="3224" y="15704"/>
                </a:lnTo>
                <a:lnTo>
                  <a:pt x="3591" y="15509"/>
                </a:lnTo>
                <a:lnTo>
                  <a:pt x="3908" y="15289"/>
                </a:lnTo>
                <a:lnTo>
                  <a:pt x="4177" y="15021"/>
                </a:lnTo>
                <a:lnTo>
                  <a:pt x="4372" y="14752"/>
                </a:lnTo>
                <a:lnTo>
                  <a:pt x="4470" y="14605"/>
                </a:lnTo>
                <a:lnTo>
                  <a:pt x="4543" y="14459"/>
                </a:lnTo>
                <a:lnTo>
                  <a:pt x="4592" y="14312"/>
                </a:lnTo>
                <a:lnTo>
                  <a:pt x="4616" y="14166"/>
                </a:lnTo>
                <a:lnTo>
                  <a:pt x="4641" y="14019"/>
                </a:lnTo>
                <a:lnTo>
                  <a:pt x="4641" y="13873"/>
                </a:lnTo>
                <a:lnTo>
                  <a:pt x="4641" y="6204"/>
                </a:lnTo>
                <a:lnTo>
                  <a:pt x="12505" y="3737"/>
                </a:lnTo>
                <a:lnTo>
                  <a:pt x="12505" y="10136"/>
                </a:lnTo>
                <a:lnTo>
                  <a:pt x="12187" y="10111"/>
                </a:lnTo>
                <a:lnTo>
                  <a:pt x="11846" y="10111"/>
                </a:lnTo>
                <a:lnTo>
                  <a:pt x="11479" y="10160"/>
                </a:lnTo>
                <a:lnTo>
                  <a:pt x="11113" y="10258"/>
                </a:lnTo>
                <a:lnTo>
                  <a:pt x="10893" y="10331"/>
                </a:lnTo>
                <a:lnTo>
                  <a:pt x="10673" y="10429"/>
                </a:lnTo>
                <a:lnTo>
                  <a:pt x="10453" y="10551"/>
                </a:lnTo>
                <a:lnTo>
                  <a:pt x="10283" y="10649"/>
                </a:lnTo>
                <a:lnTo>
                  <a:pt x="10087" y="10795"/>
                </a:lnTo>
                <a:lnTo>
                  <a:pt x="9941" y="10917"/>
                </a:lnTo>
                <a:lnTo>
                  <a:pt x="9794" y="11064"/>
                </a:lnTo>
                <a:lnTo>
                  <a:pt x="9648" y="11211"/>
                </a:lnTo>
                <a:lnTo>
                  <a:pt x="9550" y="11381"/>
                </a:lnTo>
                <a:lnTo>
                  <a:pt x="9452" y="11528"/>
                </a:lnTo>
                <a:lnTo>
                  <a:pt x="9379" y="11699"/>
                </a:lnTo>
                <a:lnTo>
                  <a:pt x="9330" y="11870"/>
                </a:lnTo>
                <a:lnTo>
                  <a:pt x="9306" y="12016"/>
                </a:lnTo>
                <a:lnTo>
                  <a:pt x="9281" y="12187"/>
                </a:lnTo>
                <a:lnTo>
                  <a:pt x="9306" y="12358"/>
                </a:lnTo>
                <a:lnTo>
                  <a:pt x="9330" y="12505"/>
                </a:lnTo>
                <a:lnTo>
                  <a:pt x="9403" y="12676"/>
                </a:lnTo>
                <a:lnTo>
                  <a:pt x="9477" y="12822"/>
                </a:lnTo>
                <a:lnTo>
                  <a:pt x="9574" y="12945"/>
                </a:lnTo>
                <a:lnTo>
                  <a:pt x="9696" y="13067"/>
                </a:lnTo>
                <a:lnTo>
                  <a:pt x="9843" y="13164"/>
                </a:lnTo>
                <a:lnTo>
                  <a:pt x="9989" y="13262"/>
                </a:lnTo>
                <a:lnTo>
                  <a:pt x="10160" y="13335"/>
                </a:lnTo>
                <a:lnTo>
                  <a:pt x="10331" y="13409"/>
                </a:lnTo>
                <a:lnTo>
                  <a:pt x="10527" y="13457"/>
                </a:lnTo>
                <a:lnTo>
                  <a:pt x="10747" y="13482"/>
                </a:lnTo>
                <a:lnTo>
                  <a:pt x="10942" y="13506"/>
                </a:lnTo>
                <a:lnTo>
                  <a:pt x="11162" y="13506"/>
                </a:lnTo>
                <a:lnTo>
                  <a:pt x="11382" y="13482"/>
                </a:lnTo>
                <a:lnTo>
                  <a:pt x="11626" y="13457"/>
                </a:lnTo>
                <a:lnTo>
                  <a:pt x="11846" y="13409"/>
                </a:lnTo>
                <a:lnTo>
                  <a:pt x="12090" y="13360"/>
                </a:lnTo>
                <a:lnTo>
                  <a:pt x="12456" y="13213"/>
                </a:lnTo>
                <a:lnTo>
                  <a:pt x="12798" y="13042"/>
                </a:lnTo>
                <a:lnTo>
                  <a:pt x="13091" y="12822"/>
                </a:lnTo>
                <a:lnTo>
                  <a:pt x="13360" y="12603"/>
                </a:lnTo>
                <a:lnTo>
                  <a:pt x="13580" y="12358"/>
                </a:lnTo>
                <a:lnTo>
                  <a:pt x="13751" y="12090"/>
                </a:lnTo>
                <a:lnTo>
                  <a:pt x="13848" y="11821"/>
                </a:lnTo>
                <a:lnTo>
                  <a:pt x="13897" y="11675"/>
                </a:lnTo>
                <a:lnTo>
                  <a:pt x="13922" y="11552"/>
                </a:lnTo>
                <a:lnTo>
                  <a:pt x="1392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790" name="Google Shape;790;p38"/>
          <p:cNvSpPr/>
          <p:nvPr/>
        </p:nvSpPr>
        <p:spPr>
          <a:xfrm>
            <a:off x="3069988" y="545491"/>
            <a:ext cx="233420" cy="309284"/>
          </a:xfrm>
          <a:custGeom>
            <a:avLst/>
            <a:gdLst/>
            <a:ahLst/>
            <a:cxnLst/>
            <a:rect l="l" t="t" r="r" b="b"/>
            <a:pathLst>
              <a:path w="12018" h="15924" extrusionOk="0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791" name="Google Shape;791;p38"/>
          <p:cNvGrpSpPr/>
          <p:nvPr/>
        </p:nvGrpSpPr>
        <p:grpSpPr>
          <a:xfrm>
            <a:off x="3520471" y="539786"/>
            <a:ext cx="379516" cy="320685"/>
            <a:chOff x="3918650" y="293075"/>
            <a:chExt cx="488500" cy="412775"/>
          </a:xfrm>
        </p:grpSpPr>
        <p:sp>
          <p:nvSpPr>
            <p:cNvPr id="792" name="Google Shape;792;p38"/>
            <p:cNvSpPr/>
            <p:nvPr/>
          </p:nvSpPr>
          <p:spPr>
            <a:xfrm>
              <a:off x="4085350" y="293675"/>
              <a:ext cx="154500" cy="412175"/>
            </a:xfrm>
            <a:custGeom>
              <a:avLst/>
              <a:gdLst/>
              <a:ahLst/>
              <a:cxnLst/>
              <a:rect l="l" t="t" r="r" b="b"/>
              <a:pathLst>
                <a:path w="6180" h="16487" extrusionOk="0">
                  <a:moveTo>
                    <a:pt x="709" y="5496"/>
                  </a:moveTo>
                  <a:lnTo>
                    <a:pt x="806" y="5520"/>
                  </a:lnTo>
                  <a:lnTo>
                    <a:pt x="1050" y="5667"/>
                  </a:lnTo>
                  <a:lnTo>
                    <a:pt x="1270" y="5813"/>
                  </a:lnTo>
                  <a:lnTo>
                    <a:pt x="1344" y="5886"/>
                  </a:lnTo>
                  <a:lnTo>
                    <a:pt x="1368" y="5984"/>
                  </a:lnTo>
                  <a:lnTo>
                    <a:pt x="1344" y="6082"/>
                  </a:lnTo>
                  <a:lnTo>
                    <a:pt x="1319" y="6155"/>
                  </a:lnTo>
                  <a:lnTo>
                    <a:pt x="1221" y="6228"/>
                  </a:lnTo>
                  <a:lnTo>
                    <a:pt x="1124" y="6253"/>
                  </a:lnTo>
                  <a:lnTo>
                    <a:pt x="1050" y="6228"/>
                  </a:lnTo>
                  <a:lnTo>
                    <a:pt x="977" y="6204"/>
                  </a:lnTo>
                  <a:lnTo>
                    <a:pt x="782" y="6082"/>
                  </a:lnTo>
                  <a:lnTo>
                    <a:pt x="586" y="5960"/>
                  </a:lnTo>
                  <a:lnTo>
                    <a:pt x="513" y="5911"/>
                  </a:lnTo>
                  <a:lnTo>
                    <a:pt x="464" y="5838"/>
                  </a:lnTo>
                  <a:lnTo>
                    <a:pt x="464" y="5740"/>
                  </a:lnTo>
                  <a:lnTo>
                    <a:pt x="489" y="5642"/>
                  </a:lnTo>
                  <a:lnTo>
                    <a:pt x="538" y="5569"/>
                  </a:lnTo>
                  <a:lnTo>
                    <a:pt x="611" y="5520"/>
                  </a:lnTo>
                  <a:lnTo>
                    <a:pt x="709" y="5496"/>
                  </a:lnTo>
                  <a:close/>
                  <a:moveTo>
                    <a:pt x="1685" y="6351"/>
                  </a:moveTo>
                  <a:lnTo>
                    <a:pt x="1783" y="6375"/>
                  </a:lnTo>
                  <a:lnTo>
                    <a:pt x="1856" y="6448"/>
                  </a:lnTo>
                  <a:lnTo>
                    <a:pt x="2003" y="6668"/>
                  </a:lnTo>
                  <a:lnTo>
                    <a:pt x="2125" y="6888"/>
                  </a:lnTo>
                  <a:lnTo>
                    <a:pt x="2150" y="6986"/>
                  </a:lnTo>
                  <a:lnTo>
                    <a:pt x="2150" y="7083"/>
                  </a:lnTo>
                  <a:lnTo>
                    <a:pt x="2101" y="7156"/>
                  </a:lnTo>
                  <a:lnTo>
                    <a:pt x="2027" y="7230"/>
                  </a:lnTo>
                  <a:lnTo>
                    <a:pt x="1979" y="7254"/>
                  </a:lnTo>
                  <a:lnTo>
                    <a:pt x="1856" y="7254"/>
                  </a:lnTo>
                  <a:lnTo>
                    <a:pt x="1783" y="7230"/>
                  </a:lnTo>
                  <a:lnTo>
                    <a:pt x="1734" y="7181"/>
                  </a:lnTo>
                  <a:lnTo>
                    <a:pt x="1685" y="7132"/>
                  </a:lnTo>
                  <a:lnTo>
                    <a:pt x="1441" y="6741"/>
                  </a:lnTo>
                  <a:lnTo>
                    <a:pt x="1417" y="6644"/>
                  </a:lnTo>
                  <a:lnTo>
                    <a:pt x="1417" y="6546"/>
                  </a:lnTo>
                  <a:lnTo>
                    <a:pt x="1441" y="6448"/>
                  </a:lnTo>
                  <a:lnTo>
                    <a:pt x="1515" y="6399"/>
                  </a:lnTo>
                  <a:lnTo>
                    <a:pt x="1612" y="6351"/>
                  </a:lnTo>
                  <a:close/>
                  <a:moveTo>
                    <a:pt x="2247" y="7498"/>
                  </a:moveTo>
                  <a:lnTo>
                    <a:pt x="2345" y="7523"/>
                  </a:lnTo>
                  <a:lnTo>
                    <a:pt x="2418" y="7572"/>
                  </a:lnTo>
                  <a:lnTo>
                    <a:pt x="2467" y="7645"/>
                  </a:lnTo>
                  <a:lnTo>
                    <a:pt x="2662" y="8109"/>
                  </a:lnTo>
                  <a:lnTo>
                    <a:pt x="2662" y="8207"/>
                  </a:lnTo>
                  <a:lnTo>
                    <a:pt x="2638" y="8304"/>
                  </a:lnTo>
                  <a:lnTo>
                    <a:pt x="2589" y="8378"/>
                  </a:lnTo>
                  <a:lnTo>
                    <a:pt x="2516" y="8426"/>
                  </a:lnTo>
                  <a:lnTo>
                    <a:pt x="2418" y="8451"/>
                  </a:lnTo>
                  <a:lnTo>
                    <a:pt x="2345" y="8426"/>
                  </a:lnTo>
                  <a:lnTo>
                    <a:pt x="2272" y="8402"/>
                  </a:lnTo>
                  <a:lnTo>
                    <a:pt x="2223" y="8353"/>
                  </a:lnTo>
                  <a:lnTo>
                    <a:pt x="2198" y="8280"/>
                  </a:lnTo>
                  <a:lnTo>
                    <a:pt x="2027" y="7840"/>
                  </a:lnTo>
                  <a:lnTo>
                    <a:pt x="2003" y="7743"/>
                  </a:lnTo>
                  <a:lnTo>
                    <a:pt x="2027" y="7645"/>
                  </a:lnTo>
                  <a:lnTo>
                    <a:pt x="2076" y="7572"/>
                  </a:lnTo>
                  <a:lnTo>
                    <a:pt x="2150" y="7523"/>
                  </a:lnTo>
                  <a:lnTo>
                    <a:pt x="2247" y="7498"/>
                  </a:lnTo>
                  <a:close/>
                  <a:moveTo>
                    <a:pt x="2711" y="8720"/>
                  </a:moveTo>
                  <a:lnTo>
                    <a:pt x="2785" y="8744"/>
                  </a:lnTo>
                  <a:lnTo>
                    <a:pt x="2858" y="8793"/>
                  </a:lnTo>
                  <a:lnTo>
                    <a:pt x="2907" y="8866"/>
                  </a:lnTo>
                  <a:lnTo>
                    <a:pt x="3078" y="9355"/>
                  </a:lnTo>
                  <a:lnTo>
                    <a:pt x="3102" y="9452"/>
                  </a:lnTo>
                  <a:lnTo>
                    <a:pt x="3078" y="9526"/>
                  </a:lnTo>
                  <a:lnTo>
                    <a:pt x="3004" y="9599"/>
                  </a:lnTo>
                  <a:lnTo>
                    <a:pt x="2931" y="9648"/>
                  </a:lnTo>
                  <a:lnTo>
                    <a:pt x="2858" y="9672"/>
                  </a:lnTo>
                  <a:lnTo>
                    <a:pt x="2785" y="9672"/>
                  </a:lnTo>
                  <a:lnTo>
                    <a:pt x="2711" y="9623"/>
                  </a:lnTo>
                  <a:lnTo>
                    <a:pt x="2662" y="9574"/>
                  </a:lnTo>
                  <a:lnTo>
                    <a:pt x="2614" y="9501"/>
                  </a:lnTo>
                  <a:lnTo>
                    <a:pt x="2467" y="9037"/>
                  </a:lnTo>
                  <a:lnTo>
                    <a:pt x="2443" y="8939"/>
                  </a:lnTo>
                  <a:lnTo>
                    <a:pt x="2467" y="8842"/>
                  </a:lnTo>
                  <a:lnTo>
                    <a:pt x="2516" y="8768"/>
                  </a:lnTo>
                  <a:lnTo>
                    <a:pt x="2614" y="8720"/>
                  </a:lnTo>
                  <a:close/>
                  <a:moveTo>
                    <a:pt x="3224" y="9941"/>
                  </a:moveTo>
                  <a:lnTo>
                    <a:pt x="3297" y="10014"/>
                  </a:lnTo>
                  <a:lnTo>
                    <a:pt x="3346" y="10087"/>
                  </a:lnTo>
                  <a:lnTo>
                    <a:pt x="3542" y="10527"/>
                  </a:lnTo>
                  <a:lnTo>
                    <a:pt x="3566" y="10625"/>
                  </a:lnTo>
                  <a:lnTo>
                    <a:pt x="3566" y="10722"/>
                  </a:lnTo>
                  <a:lnTo>
                    <a:pt x="3517" y="10796"/>
                  </a:lnTo>
                  <a:lnTo>
                    <a:pt x="3444" y="10844"/>
                  </a:lnTo>
                  <a:lnTo>
                    <a:pt x="3322" y="10869"/>
                  </a:lnTo>
                  <a:lnTo>
                    <a:pt x="3273" y="10869"/>
                  </a:lnTo>
                  <a:lnTo>
                    <a:pt x="3200" y="10844"/>
                  </a:lnTo>
                  <a:lnTo>
                    <a:pt x="3151" y="10796"/>
                  </a:lnTo>
                  <a:lnTo>
                    <a:pt x="3102" y="10747"/>
                  </a:lnTo>
                  <a:lnTo>
                    <a:pt x="2907" y="10258"/>
                  </a:lnTo>
                  <a:lnTo>
                    <a:pt x="2882" y="10161"/>
                  </a:lnTo>
                  <a:lnTo>
                    <a:pt x="2907" y="10087"/>
                  </a:lnTo>
                  <a:lnTo>
                    <a:pt x="2955" y="10014"/>
                  </a:lnTo>
                  <a:lnTo>
                    <a:pt x="3029" y="9941"/>
                  </a:lnTo>
                  <a:close/>
                  <a:moveTo>
                    <a:pt x="3761" y="11089"/>
                  </a:moveTo>
                  <a:lnTo>
                    <a:pt x="3835" y="11137"/>
                  </a:lnTo>
                  <a:lnTo>
                    <a:pt x="3908" y="11211"/>
                  </a:lnTo>
                  <a:lnTo>
                    <a:pt x="4177" y="11577"/>
                  </a:lnTo>
                  <a:lnTo>
                    <a:pt x="4225" y="11675"/>
                  </a:lnTo>
                  <a:lnTo>
                    <a:pt x="4250" y="11748"/>
                  </a:lnTo>
                  <a:lnTo>
                    <a:pt x="4201" y="11846"/>
                  </a:lnTo>
                  <a:lnTo>
                    <a:pt x="4152" y="11919"/>
                  </a:lnTo>
                  <a:lnTo>
                    <a:pt x="4079" y="11968"/>
                  </a:lnTo>
                  <a:lnTo>
                    <a:pt x="3884" y="11968"/>
                  </a:lnTo>
                  <a:lnTo>
                    <a:pt x="3810" y="11895"/>
                  </a:lnTo>
                  <a:lnTo>
                    <a:pt x="3664" y="11675"/>
                  </a:lnTo>
                  <a:lnTo>
                    <a:pt x="3493" y="11455"/>
                  </a:lnTo>
                  <a:lnTo>
                    <a:pt x="3468" y="11382"/>
                  </a:lnTo>
                  <a:lnTo>
                    <a:pt x="3468" y="11284"/>
                  </a:lnTo>
                  <a:lnTo>
                    <a:pt x="3517" y="11186"/>
                  </a:lnTo>
                  <a:lnTo>
                    <a:pt x="3566" y="11137"/>
                  </a:lnTo>
                  <a:lnTo>
                    <a:pt x="3664" y="11089"/>
                  </a:lnTo>
                  <a:close/>
                  <a:moveTo>
                    <a:pt x="4616" y="12041"/>
                  </a:moveTo>
                  <a:lnTo>
                    <a:pt x="4714" y="12090"/>
                  </a:lnTo>
                  <a:lnTo>
                    <a:pt x="4909" y="12212"/>
                  </a:lnTo>
                  <a:lnTo>
                    <a:pt x="5105" y="12334"/>
                  </a:lnTo>
                  <a:lnTo>
                    <a:pt x="5178" y="12383"/>
                  </a:lnTo>
                  <a:lnTo>
                    <a:pt x="5227" y="12481"/>
                  </a:lnTo>
                  <a:lnTo>
                    <a:pt x="5227" y="12554"/>
                  </a:lnTo>
                  <a:lnTo>
                    <a:pt x="5202" y="12652"/>
                  </a:lnTo>
                  <a:lnTo>
                    <a:pt x="5154" y="12725"/>
                  </a:lnTo>
                  <a:lnTo>
                    <a:pt x="5105" y="12749"/>
                  </a:lnTo>
                  <a:lnTo>
                    <a:pt x="5056" y="12774"/>
                  </a:lnTo>
                  <a:lnTo>
                    <a:pt x="4983" y="12798"/>
                  </a:lnTo>
                  <a:lnTo>
                    <a:pt x="4885" y="12774"/>
                  </a:lnTo>
                  <a:lnTo>
                    <a:pt x="4641" y="12627"/>
                  </a:lnTo>
                  <a:lnTo>
                    <a:pt x="4421" y="12481"/>
                  </a:lnTo>
                  <a:lnTo>
                    <a:pt x="4348" y="12407"/>
                  </a:lnTo>
                  <a:lnTo>
                    <a:pt x="4323" y="12310"/>
                  </a:lnTo>
                  <a:lnTo>
                    <a:pt x="4323" y="12236"/>
                  </a:lnTo>
                  <a:lnTo>
                    <a:pt x="4372" y="12139"/>
                  </a:lnTo>
                  <a:lnTo>
                    <a:pt x="4445" y="12066"/>
                  </a:lnTo>
                  <a:lnTo>
                    <a:pt x="4543" y="12041"/>
                  </a:lnTo>
                  <a:close/>
                  <a:moveTo>
                    <a:pt x="0" y="1"/>
                  </a:moveTo>
                  <a:lnTo>
                    <a:pt x="0" y="5325"/>
                  </a:lnTo>
                  <a:lnTo>
                    <a:pt x="74" y="5349"/>
                  </a:lnTo>
                  <a:lnTo>
                    <a:pt x="147" y="5422"/>
                  </a:lnTo>
                  <a:lnTo>
                    <a:pt x="171" y="5496"/>
                  </a:lnTo>
                  <a:lnTo>
                    <a:pt x="171" y="5569"/>
                  </a:lnTo>
                  <a:lnTo>
                    <a:pt x="171" y="5642"/>
                  </a:lnTo>
                  <a:lnTo>
                    <a:pt x="122" y="5716"/>
                  </a:lnTo>
                  <a:lnTo>
                    <a:pt x="74" y="5764"/>
                  </a:lnTo>
                  <a:lnTo>
                    <a:pt x="0" y="5789"/>
                  </a:lnTo>
                  <a:lnTo>
                    <a:pt x="0" y="13360"/>
                  </a:lnTo>
                  <a:lnTo>
                    <a:pt x="6179" y="16486"/>
                  </a:lnTo>
                  <a:lnTo>
                    <a:pt x="6179" y="13116"/>
                  </a:lnTo>
                  <a:lnTo>
                    <a:pt x="5935" y="13091"/>
                  </a:lnTo>
                  <a:lnTo>
                    <a:pt x="5691" y="13042"/>
                  </a:lnTo>
                  <a:lnTo>
                    <a:pt x="5593" y="12994"/>
                  </a:lnTo>
                  <a:lnTo>
                    <a:pt x="5520" y="12945"/>
                  </a:lnTo>
                  <a:lnTo>
                    <a:pt x="5495" y="12847"/>
                  </a:lnTo>
                  <a:lnTo>
                    <a:pt x="5495" y="12749"/>
                  </a:lnTo>
                  <a:lnTo>
                    <a:pt x="5520" y="12676"/>
                  </a:lnTo>
                  <a:lnTo>
                    <a:pt x="5593" y="12603"/>
                  </a:lnTo>
                  <a:lnTo>
                    <a:pt x="5691" y="12554"/>
                  </a:lnTo>
                  <a:lnTo>
                    <a:pt x="5789" y="12554"/>
                  </a:lnTo>
                  <a:lnTo>
                    <a:pt x="6179" y="12627"/>
                  </a:lnTo>
                  <a:lnTo>
                    <a:pt x="6179" y="31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93" name="Google Shape;793;p38"/>
            <p:cNvSpPr/>
            <p:nvPr/>
          </p:nvSpPr>
          <p:spPr>
            <a:xfrm>
              <a:off x="3918650" y="293075"/>
              <a:ext cx="153900" cy="407275"/>
            </a:xfrm>
            <a:custGeom>
              <a:avLst/>
              <a:gdLst/>
              <a:ahLst/>
              <a:cxnLst/>
              <a:rect l="l" t="t" r="r" b="b"/>
              <a:pathLst>
                <a:path w="6156" h="16291" extrusionOk="0">
                  <a:moveTo>
                    <a:pt x="5349" y="5495"/>
                  </a:moveTo>
                  <a:lnTo>
                    <a:pt x="5447" y="5520"/>
                  </a:lnTo>
                  <a:lnTo>
                    <a:pt x="5520" y="5569"/>
                  </a:lnTo>
                  <a:lnTo>
                    <a:pt x="5569" y="5666"/>
                  </a:lnTo>
                  <a:lnTo>
                    <a:pt x="5569" y="5764"/>
                  </a:lnTo>
                  <a:lnTo>
                    <a:pt x="5545" y="5837"/>
                  </a:lnTo>
                  <a:lnTo>
                    <a:pt x="5496" y="5935"/>
                  </a:lnTo>
                  <a:lnTo>
                    <a:pt x="5423" y="5984"/>
                  </a:lnTo>
                  <a:lnTo>
                    <a:pt x="5203" y="6057"/>
                  </a:lnTo>
                  <a:lnTo>
                    <a:pt x="5008" y="6155"/>
                  </a:lnTo>
                  <a:lnTo>
                    <a:pt x="4934" y="6179"/>
                  </a:lnTo>
                  <a:lnTo>
                    <a:pt x="4812" y="6179"/>
                  </a:lnTo>
                  <a:lnTo>
                    <a:pt x="4763" y="6155"/>
                  </a:lnTo>
                  <a:lnTo>
                    <a:pt x="4714" y="6106"/>
                  </a:lnTo>
                  <a:lnTo>
                    <a:pt x="4666" y="6057"/>
                  </a:lnTo>
                  <a:lnTo>
                    <a:pt x="4641" y="5959"/>
                  </a:lnTo>
                  <a:lnTo>
                    <a:pt x="4641" y="5862"/>
                  </a:lnTo>
                  <a:lnTo>
                    <a:pt x="4690" y="5788"/>
                  </a:lnTo>
                  <a:lnTo>
                    <a:pt x="4763" y="5740"/>
                  </a:lnTo>
                  <a:lnTo>
                    <a:pt x="5008" y="5617"/>
                  </a:lnTo>
                  <a:lnTo>
                    <a:pt x="5252" y="5520"/>
                  </a:lnTo>
                  <a:lnTo>
                    <a:pt x="5349" y="5495"/>
                  </a:lnTo>
                  <a:close/>
                  <a:moveTo>
                    <a:pt x="4250" y="6155"/>
                  </a:moveTo>
                  <a:lnTo>
                    <a:pt x="4348" y="6179"/>
                  </a:lnTo>
                  <a:lnTo>
                    <a:pt x="4421" y="6252"/>
                  </a:lnTo>
                  <a:lnTo>
                    <a:pt x="4470" y="6326"/>
                  </a:lnTo>
                  <a:lnTo>
                    <a:pt x="4470" y="6423"/>
                  </a:lnTo>
                  <a:lnTo>
                    <a:pt x="4446" y="6497"/>
                  </a:lnTo>
                  <a:lnTo>
                    <a:pt x="4397" y="6594"/>
                  </a:lnTo>
                  <a:lnTo>
                    <a:pt x="4226" y="6741"/>
                  </a:lnTo>
                  <a:lnTo>
                    <a:pt x="4079" y="6912"/>
                  </a:lnTo>
                  <a:lnTo>
                    <a:pt x="3982" y="6985"/>
                  </a:lnTo>
                  <a:lnTo>
                    <a:pt x="3884" y="7010"/>
                  </a:lnTo>
                  <a:lnTo>
                    <a:pt x="3811" y="6985"/>
                  </a:lnTo>
                  <a:lnTo>
                    <a:pt x="3738" y="6936"/>
                  </a:lnTo>
                  <a:lnTo>
                    <a:pt x="3664" y="6863"/>
                  </a:lnTo>
                  <a:lnTo>
                    <a:pt x="3640" y="6790"/>
                  </a:lnTo>
                  <a:lnTo>
                    <a:pt x="3664" y="6692"/>
                  </a:lnTo>
                  <a:lnTo>
                    <a:pt x="3713" y="6594"/>
                  </a:lnTo>
                  <a:lnTo>
                    <a:pt x="3884" y="6399"/>
                  </a:lnTo>
                  <a:lnTo>
                    <a:pt x="4079" y="6228"/>
                  </a:lnTo>
                  <a:lnTo>
                    <a:pt x="4153" y="6179"/>
                  </a:lnTo>
                  <a:lnTo>
                    <a:pt x="4250" y="6155"/>
                  </a:lnTo>
                  <a:close/>
                  <a:moveTo>
                    <a:pt x="3469" y="7156"/>
                  </a:moveTo>
                  <a:lnTo>
                    <a:pt x="3542" y="7205"/>
                  </a:lnTo>
                  <a:lnTo>
                    <a:pt x="3615" y="7254"/>
                  </a:lnTo>
                  <a:lnTo>
                    <a:pt x="3664" y="7351"/>
                  </a:lnTo>
                  <a:lnTo>
                    <a:pt x="3664" y="7449"/>
                  </a:lnTo>
                  <a:lnTo>
                    <a:pt x="3640" y="7547"/>
                  </a:lnTo>
                  <a:lnTo>
                    <a:pt x="3396" y="7962"/>
                  </a:lnTo>
                  <a:lnTo>
                    <a:pt x="3371" y="8011"/>
                  </a:lnTo>
                  <a:lnTo>
                    <a:pt x="3298" y="8060"/>
                  </a:lnTo>
                  <a:lnTo>
                    <a:pt x="3249" y="8084"/>
                  </a:lnTo>
                  <a:lnTo>
                    <a:pt x="3176" y="8084"/>
                  </a:lnTo>
                  <a:lnTo>
                    <a:pt x="3078" y="8060"/>
                  </a:lnTo>
                  <a:lnTo>
                    <a:pt x="3005" y="8011"/>
                  </a:lnTo>
                  <a:lnTo>
                    <a:pt x="2956" y="7913"/>
                  </a:lnTo>
                  <a:lnTo>
                    <a:pt x="2932" y="7840"/>
                  </a:lnTo>
                  <a:lnTo>
                    <a:pt x="2956" y="7742"/>
                  </a:lnTo>
                  <a:lnTo>
                    <a:pt x="3225" y="7278"/>
                  </a:lnTo>
                  <a:lnTo>
                    <a:pt x="3273" y="7205"/>
                  </a:lnTo>
                  <a:lnTo>
                    <a:pt x="3371" y="7180"/>
                  </a:lnTo>
                  <a:lnTo>
                    <a:pt x="3469" y="7156"/>
                  </a:lnTo>
                  <a:close/>
                  <a:moveTo>
                    <a:pt x="2858" y="8328"/>
                  </a:moveTo>
                  <a:lnTo>
                    <a:pt x="2956" y="8353"/>
                  </a:lnTo>
                  <a:lnTo>
                    <a:pt x="3029" y="8402"/>
                  </a:lnTo>
                  <a:lnTo>
                    <a:pt x="3078" y="8475"/>
                  </a:lnTo>
                  <a:lnTo>
                    <a:pt x="3103" y="8573"/>
                  </a:lnTo>
                  <a:lnTo>
                    <a:pt x="3103" y="8670"/>
                  </a:lnTo>
                  <a:lnTo>
                    <a:pt x="2932" y="9110"/>
                  </a:lnTo>
                  <a:lnTo>
                    <a:pt x="2907" y="9183"/>
                  </a:lnTo>
                  <a:lnTo>
                    <a:pt x="2858" y="9232"/>
                  </a:lnTo>
                  <a:lnTo>
                    <a:pt x="2785" y="9281"/>
                  </a:lnTo>
                  <a:lnTo>
                    <a:pt x="2638" y="9281"/>
                  </a:lnTo>
                  <a:lnTo>
                    <a:pt x="2541" y="9232"/>
                  </a:lnTo>
                  <a:lnTo>
                    <a:pt x="2492" y="9159"/>
                  </a:lnTo>
                  <a:lnTo>
                    <a:pt x="2468" y="9061"/>
                  </a:lnTo>
                  <a:lnTo>
                    <a:pt x="2468" y="8963"/>
                  </a:lnTo>
                  <a:lnTo>
                    <a:pt x="2638" y="8499"/>
                  </a:lnTo>
                  <a:lnTo>
                    <a:pt x="2687" y="8402"/>
                  </a:lnTo>
                  <a:lnTo>
                    <a:pt x="2761" y="8353"/>
                  </a:lnTo>
                  <a:lnTo>
                    <a:pt x="2858" y="8328"/>
                  </a:lnTo>
                  <a:close/>
                  <a:moveTo>
                    <a:pt x="2541" y="9574"/>
                  </a:moveTo>
                  <a:lnTo>
                    <a:pt x="2638" y="9623"/>
                  </a:lnTo>
                  <a:lnTo>
                    <a:pt x="2712" y="9696"/>
                  </a:lnTo>
                  <a:lnTo>
                    <a:pt x="2736" y="9769"/>
                  </a:lnTo>
                  <a:lnTo>
                    <a:pt x="2736" y="9867"/>
                  </a:lnTo>
                  <a:lnTo>
                    <a:pt x="2638" y="10355"/>
                  </a:lnTo>
                  <a:lnTo>
                    <a:pt x="2590" y="10429"/>
                  </a:lnTo>
                  <a:lnTo>
                    <a:pt x="2541" y="10502"/>
                  </a:lnTo>
                  <a:lnTo>
                    <a:pt x="2468" y="10526"/>
                  </a:lnTo>
                  <a:lnTo>
                    <a:pt x="2394" y="10551"/>
                  </a:lnTo>
                  <a:lnTo>
                    <a:pt x="2345" y="10551"/>
                  </a:lnTo>
                  <a:lnTo>
                    <a:pt x="2248" y="10502"/>
                  </a:lnTo>
                  <a:lnTo>
                    <a:pt x="2199" y="10429"/>
                  </a:lnTo>
                  <a:lnTo>
                    <a:pt x="2150" y="10355"/>
                  </a:lnTo>
                  <a:lnTo>
                    <a:pt x="2150" y="10258"/>
                  </a:lnTo>
                  <a:lnTo>
                    <a:pt x="2248" y="9769"/>
                  </a:lnTo>
                  <a:lnTo>
                    <a:pt x="2297" y="9672"/>
                  </a:lnTo>
                  <a:lnTo>
                    <a:pt x="2370" y="9598"/>
                  </a:lnTo>
                  <a:lnTo>
                    <a:pt x="2443" y="9574"/>
                  </a:lnTo>
                  <a:close/>
                  <a:moveTo>
                    <a:pt x="2297" y="10844"/>
                  </a:moveTo>
                  <a:lnTo>
                    <a:pt x="2394" y="10868"/>
                  </a:lnTo>
                  <a:lnTo>
                    <a:pt x="2468" y="10942"/>
                  </a:lnTo>
                  <a:lnTo>
                    <a:pt x="2516" y="11015"/>
                  </a:lnTo>
                  <a:lnTo>
                    <a:pt x="2516" y="11113"/>
                  </a:lnTo>
                  <a:lnTo>
                    <a:pt x="2492" y="11357"/>
                  </a:lnTo>
                  <a:lnTo>
                    <a:pt x="2468" y="11430"/>
                  </a:lnTo>
                  <a:lnTo>
                    <a:pt x="2419" y="11503"/>
                  </a:lnTo>
                  <a:lnTo>
                    <a:pt x="2345" y="11552"/>
                  </a:lnTo>
                  <a:lnTo>
                    <a:pt x="2248" y="11577"/>
                  </a:lnTo>
                  <a:lnTo>
                    <a:pt x="2223" y="11577"/>
                  </a:lnTo>
                  <a:lnTo>
                    <a:pt x="2126" y="11552"/>
                  </a:lnTo>
                  <a:lnTo>
                    <a:pt x="2052" y="11503"/>
                  </a:lnTo>
                  <a:lnTo>
                    <a:pt x="2028" y="11406"/>
                  </a:lnTo>
                  <a:lnTo>
                    <a:pt x="2003" y="11308"/>
                  </a:lnTo>
                  <a:lnTo>
                    <a:pt x="2028" y="11064"/>
                  </a:lnTo>
                  <a:lnTo>
                    <a:pt x="2052" y="10966"/>
                  </a:lnTo>
                  <a:lnTo>
                    <a:pt x="2126" y="10893"/>
                  </a:lnTo>
                  <a:lnTo>
                    <a:pt x="2199" y="10844"/>
                  </a:lnTo>
                  <a:close/>
                  <a:moveTo>
                    <a:pt x="6155" y="0"/>
                  </a:moveTo>
                  <a:lnTo>
                    <a:pt x="538" y="2858"/>
                  </a:lnTo>
                  <a:lnTo>
                    <a:pt x="416" y="2906"/>
                  </a:lnTo>
                  <a:lnTo>
                    <a:pt x="318" y="3004"/>
                  </a:lnTo>
                  <a:lnTo>
                    <a:pt x="221" y="3102"/>
                  </a:lnTo>
                  <a:lnTo>
                    <a:pt x="147" y="3224"/>
                  </a:lnTo>
                  <a:lnTo>
                    <a:pt x="74" y="3322"/>
                  </a:lnTo>
                  <a:lnTo>
                    <a:pt x="25" y="3444"/>
                  </a:lnTo>
                  <a:lnTo>
                    <a:pt x="1" y="3566"/>
                  </a:lnTo>
                  <a:lnTo>
                    <a:pt x="1" y="3688"/>
                  </a:lnTo>
                  <a:lnTo>
                    <a:pt x="1" y="15924"/>
                  </a:lnTo>
                  <a:lnTo>
                    <a:pt x="1" y="16046"/>
                  </a:lnTo>
                  <a:lnTo>
                    <a:pt x="50" y="16119"/>
                  </a:lnTo>
                  <a:lnTo>
                    <a:pt x="98" y="16193"/>
                  </a:lnTo>
                  <a:lnTo>
                    <a:pt x="172" y="16241"/>
                  </a:lnTo>
                  <a:lnTo>
                    <a:pt x="245" y="16266"/>
                  </a:lnTo>
                  <a:lnTo>
                    <a:pt x="343" y="16290"/>
                  </a:lnTo>
                  <a:lnTo>
                    <a:pt x="465" y="16266"/>
                  </a:lnTo>
                  <a:lnTo>
                    <a:pt x="563" y="16217"/>
                  </a:lnTo>
                  <a:lnTo>
                    <a:pt x="6155" y="13360"/>
                  </a:lnTo>
                  <a:lnTo>
                    <a:pt x="6155" y="5813"/>
                  </a:lnTo>
                  <a:lnTo>
                    <a:pt x="6009" y="5813"/>
                  </a:lnTo>
                  <a:lnTo>
                    <a:pt x="5936" y="5764"/>
                  </a:lnTo>
                  <a:lnTo>
                    <a:pt x="5887" y="5691"/>
                  </a:lnTo>
                  <a:lnTo>
                    <a:pt x="5862" y="5593"/>
                  </a:lnTo>
                  <a:lnTo>
                    <a:pt x="5887" y="5495"/>
                  </a:lnTo>
                  <a:lnTo>
                    <a:pt x="5936" y="5422"/>
                  </a:lnTo>
                  <a:lnTo>
                    <a:pt x="6009" y="5373"/>
                  </a:lnTo>
                  <a:lnTo>
                    <a:pt x="6082" y="5349"/>
                  </a:lnTo>
                  <a:lnTo>
                    <a:pt x="6155" y="5324"/>
                  </a:lnTo>
                  <a:lnTo>
                    <a:pt x="61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94" name="Google Shape;794;p38"/>
            <p:cNvSpPr/>
            <p:nvPr/>
          </p:nvSpPr>
          <p:spPr>
            <a:xfrm>
              <a:off x="4253250" y="298550"/>
              <a:ext cx="153900" cy="406675"/>
            </a:xfrm>
            <a:custGeom>
              <a:avLst/>
              <a:gdLst/>
              <a:ahLst/>
              <a:cxnLst/>
              <a:rect l="l" t="t" r="r" b="b"/>
              <a:pathLst>
                <a:path w="6156" h="16267" extrusionOk="0">
                  <a:moveTo>
                    <a:pt x="3713" y="4348"/>
                  </a:moveTo>
                  <a:lnTo>
                    <a:pt x="3737" y="4373"/>
                  </a:lnTo>
                  <a:lnTo>
                    <a:pt x="3786" y="4397"/>
                  </a:lnTo>
                  <a:lnTo>
                    <a:pt x="3811" y="4421"/>
                  </a:lnTo>
                  <a:lnTo>
                    <a:pt x="3835" y="4544"/>
                  </a:lnTo>
                  <a:lnTo>
                    <a:pt x="3811" y="4666"/>
                  </a:lnTo>
                  <a:lnTo>
                    <a:pt x="3737" y="4812"/>
                  </a:lnTo>
                  <a:lnTo>
                    <a:pt x="3224" y="5716"/>
                  </a:lnTo>
                  <a:lnTo>
                    <a:pt x="3762" y="6009"/>
                  </a:lnTo>
                  <a:lnTo>
                    <a:pt x="3786" y="6033"/>
                  </a:lnTo>
                  <a:lnTo>
                    <a:pt x="3811" y="6082"/>
                  </a:lnTo>
                  <a:lnTo>
                    <a:pt x="3835" y="6180"/>
                  </a:lnTo>
                  <a:lnTo>
                    <a:pt x="3811" y="6326"/>
                  </a:lnTo>
                  <a:lnTo>
                    <a:pt x="3762" y="6473"/>
                  </a:lnTo>
                  <a:lnTo>
                    <a:pt x="3664" y="6595"/>
                  </a:lnTo>
                  <a:lnTo>
                    <a:pt x="3566" y="6668"/>
                  </a:lnTo>
                  <a:lnTo>
                    <a:pt x="3444" y="6717"/>
                  </a:lnTo>
                  <a:lnTo>
                    <a:pt x="3395" y="6717"/>
                  </a:lnTo>
                  <a:lnTo>
                    <a:pt x="3371" y="6693"/>
                  </a:lnTo>
                  <a:lnTo>
                    <a:pt x="2834" y="6400"/>
                  </a:lnTo>
                  <a:lnTo>
                    <a:pt x="2321" y="7303"/>
                  </a:lnTo>
                  <a:lnTo>
                    <a:pt x="2223" y="7426"/>
                  </a:lnTo>
                  <a:lnTo>
                    <a:pt x="2125" y="7499"/>
                  </a:lnTo>
                  <a:lnTo>
                    <a:pt x="2003" y="7548"/>
                  </a:lnTo>
                  <a:lnTo>
                    <a:pt x="1954" y="7548"/>
                  </a:lnTo>
                  <a:lnTo>
                    <a:pt x="1930" y="7523"/>
                  </a:lnTo>
                  <a:lnTo>
                    <a:pt x="1881" y="7499"/>
                  </a:lnTo>
                  <a:lnTo>
                    <a:pt x="1857" y="7450"/>
                  </a:lnTo>
                  <a:lnTo>
                    <a:pt x="1832" y="7352"/>
                  </a:lnTo>
                  <a:lnTo>
                    <a:pt x="1857" y="7206"/>
                  </a:lnTo>
                  <a:lnTo>
                    <a:pt x="1930" y="7059"/>
                  </a:lnTo>
                  <a:lnTo>
                    <a:pt x="2443" y="6156"/>
                  </a:lnTo>
                  <a:lnTo>
                    <a:pt x="1906" y="5862"/>
                  </a:lnTo>
                  <a:lnTo>
                    <a:pt x="1881" y="5838"/>
                  </a:lnTo>
                  <a:lnTo>
                    <a:pt x="1857" y="5789"/>
                  </a:lnTo>
                  <a:lnTo>
                    <a:pt x="1832" y="5691"/>
                  </a:lnTo>
                  <a:lnTo>
                    <a:pt x="1857" y="5569"/>
                  </a:lnTo>
                  <a:lnTo>
                    <a:pt x="1906" y="5423"/>
                  </a:lnTo>
                  <a:lnTo>
                    <a:pt x="2003" y="5301"/>
                  </a:lnTo>
                  <a:lnTo>
                    <a:pt x="2101" y="5203"/>
                  </a:lnTo>
                  <a:lnTo>
                    <a:pt x="2223" y="5179"/>
                  </a:lnTo>
                  <a:lnTo>
                    <a:pt x="2272" y="5179"/>
                  </a:lnTo>
                  <a:lnTo>
                    <a:pt x="2296" y="5203"/>
                  </a:lnTo>
                  <a:lnTo>
                    <a:pt x="2834" y="5496"/>
                  </a:lnTo>
                  <a:lnTo>
                    <a:pt x="3347" y="4592"/>
                  </a:lnTo>
                  <a:lnTo>
                    <a:pt x="3444" y="4470"/>
                  </a:lnTo>
                  <a:lnTo>
                    <a:pt x="3542" y="4373"/>
                  </a:lnTo>
                  <a:lnTo>
                    <a:pt x="3664" y="4348"/>
                  </a:lnTo>
                  <a:close/>
                  <a:moveTo>
                    <a:pt x="3176" y="7303"/>
                  </a:moveTo>
                  <a:lnTo>
                    <a:pt x="3249" y="7328"/>
                  </a:lnTo>
                  <a:lnTo>
                    <a:pt x="3322" y="7401"/>
                  </a:lnTo>
                  <a:lnTo>
                    <a:pt x="3371" y="7474"/>
                  </a:lnTo>
                  <a:lnTo>
                    <a:pt x="3420" y="7743"/>
                  </a:lnTo>
                  <a:lnTo>
                    <a:pt x="3420" y="7841"/>
                  </a:lnTo>
                  <a:lnTo>
                    <a:pt x="3371" y="7914"/>
                  </a:lnTo>
                  <a:lnTo>
                    <a:pt x="3298" y="7987"/>
                  </a:lnTo>
                  <a:lnTo>
                    <a:pt x="3224" y="8012"/>
                  </a:lnTo>
                  <a:lnTo>
                    <a:pt x="3102" y="8012"/>
                  </a:lnTo>
                  <a:lnTo>
                    <a:pt x="3029" y="7963"/>
                  </a:lnTo>
                  <a:lnTo>
                    <a:pt x="2956" y="7914"/>
                  </a:lnTo>
                  <a:lnTo>
                    <a:pt x="2931" y="7816"/>
                  </a:lnTo>
                  <a:lnTo>
                    <a:pt x="2883" y="7596"/>
                  </a:lnTo>
                  <a:lnTo>
                    <a:pt x="2883" y="7499"/>
                  </a:lnTo>
                  <a:lnTo>
                    <a:pt x="2907" y="7426"/>
                  </a:lnTo>
                  <a:lnTo>
                    <a:pt x="2980" y="7352"/>
                  </a:lnTo>
                  <a:lnTo>
                    <a:pt x="3078" y="7303"/>
                  </a:lnTo>
                  <a:close/>
                  <a:moveTo>
                    <a:pt x="3249" y="8354"/>
                  </a:moveTo>
                  <a:lnTo>
                    <a:pt x="3347" y="8378"/>
                  </a:lnTo>
                  <a:lnTo>
                    <a:pt x="3444" y="8427"/>
                  </a:lnTo>
                  <a:lnTo>
                    <a:pt x="3493" y="8500"/>
                  </a:lnTo>
                  <a:lnTo>
                    <a:pt x="3518" y="8598"/>
                  </a:lnTo>
                  <a:lnTo>
                    <a:pt x="3542" y="9013"/>
                  </a:lnTo>
                  <a:lnTo>
                    <a:pt x="3518" y="9111"/>
                  </a:lnTo>
                  <a:lnTo>
                    <a:pt x="3518" y="9208"/>
                  </a:lnTo>
                  <a:lnTo>
                    <a:pt x="3469" y="9282"/>
                  </a:lnTo>
                  <a:lnTo>
                    <a:pt x="3371" y="9331"/>
                  </a:lnTo>
                  <a:lnTo>
                    <a:pt x="3273" y="9355"/>
                  </a:lnTo>
                  <a:lnTo>
                    <a:pt x="3176" y="9331"/>
                  </a:lnTo>
                  <a:lnTo>
                    <a:pt x="3102" y="9282"/>
                  </a:lnTo>
                  <a:lnTo>
                    <a:pt x="3054" y="9184"/>
                  </a:lnTo>
                  <a:lnTo>
                    <a:pt x="3029" y="9086"/>
                  </a:lnTo>
                  <a:lnTo>
                    <a:pt x="3054" y="9013"/>
                  </a:lnTo>
                  <a:lnTo>
                    <a:pt x="3029" y="8622"/>
                  </a:lnTo>
                  <a:lnTo>
                    <a:pt x="3054" y="8525"/>
                  </a:lnTo>
                  <a:lnTo>
                    <a:pt x="3102" y="8451"/>
                  </a:lnTo>
                  <a:lnTo>
                    <a:pt x="3176" y="8378"/>
                  </a:lnTo>
                  <a:lnTo>
                    <a:pt x="3249" y="8354"/>
                  </a:lnTo>
                  <a:close/>
                  <a:moveTo>
                    <a:pt x="3249" y="9648"/>
                  </a:moveTo>
                  <a:lnTo>
                    <a:pt x="3347" y="9697"/>
                  </a:lnTo>
                  <a:lnTo>
                    <a:pt x="3420" y="9746"/>
                  </a:lnTo>
                  <a:lnTo>
                    <a:pt x="3469" y="9843"/>
                  </a:lnTo>
                  <a:lnTo>
                    <a:pt x="3469" y="9941"/>
                  </a:lnTo>
                  <a:lnTo>
                    <a:pt x="3347" y="10454"/>
                  </a:lnTo>
                  <a:lnTo>
                    <a:pt x="3322" y="10527"/>
                  </a:lnTo>
                  <a:lnTo>
                    <a:pt x="3273" y="10576"/>
                  </a:lnTo>
                  <a:lnTo>
                    <a:pt x="3200" y="10601"/>
                  </a:lnTo>
                  <a:lnTo>
                    <a:pt x="3127" y="10625"/>
                  </a:lnTo>
                  <a:lnTo>
                    <a:pt x="3054" y="10625"/>
                  </a:lnTo>
                  <a:lnTo>
                    <a:pt x="2956" y="10576"/>
                  </a:lnTo>
                  <a:lnTo>
                    <a:pt x="2907" y="10503"/>
                  </a:lnTo>
                  <a:lnTo>
                    <a:pt x="2883" y="10405"/>
                  </a:lnTo>
                  <a:lnTo>
                    <a:pt x="2883" y="10307"/>
                  </a:lnTo>
                  <a:lnTo>
                    <a:pt x="2980" y="9868"/>
                  </a:lnTo>
                  <a:lnTo>
                    <a:pt x="3005" y="9770"/>
                  </a:lnTo>
                  <a:lnTo>
                    <a:pt x="3078" y="9697"/>
                  </a:lnTo>
                  <a:lnTo>
                    <a:pt x="3151" y="9648"/>
                  </a:lnTo>
                  <a:close/>
                  <a:moveTo>
                    <a:pt x="2858" y="10869"/>
                  </a:moveTo>
                  <a:lnTo>
                    <a:pt x="2931" y="10894"/>
                  </a:lnTo>
                  <a:lnTo>
                    <a:pt x="3005" y="10967"/>
                  </a:lnTo>
                  <a:lnTo>
                    <a:pt x="3054" y="11040"/>
                  </a:lnTo>
                  <a:lnTo>
                    <a:pt x="3078" y="11138"/>
                  </a:lnTo>
                  <a:lnTo>
                    <a:pt x="3029" y="11236"/>
                  </a:lnTo>
                  <a:lnTo>
                    <a:pt x="2907" y="11480"/>
                  </a:lnTo>
                  <a:lnTo>
                    <a:pt x="2736" y="11700"/>
                  </a:lnTo>
                  <a:lnTo>
                    <a:pt x="2663" y="11748"/>
                  </a:lnTo>
                  <a:lnTo>
                    <a:pt x="2565" y="11773"/>
                  </a:lnTo>
                  <a:lnTo>
                    <a:pt x="2467" y="11773"/>
                  </a:lnTo>
                  <a:lnTo>
                    <a:pt x="2394" y="11724"/>
                  </a:lnTo>
                  <a:lnTo>
                    <a:pt x="2345" y="11651"/>
                  </a:lnTo>
                  <a:lnTo>
                    <a:pt x="2321" y="11577"/>
                  </a:lnTo>
                  <a:lnTo>
                    <a:pt x="2321" y="11480"/>
                  </a:lnTo>
                  <a:lnTo>
                    <a:pt x="2370" y="11382"/>
                  </a:lnTo>
                  <a:lnTo>
                    <a:pt x="2492" y="11211"/>
                  </a:lnTo>
                  <a:lnTo>
                    <a:pt x="2614" y="11016"/>
                  </a:lnTo>
                  <a:lnTo>
                    <a:pt x="2663" y="10918"/>
                  </a:lnTo>
                  <a:lnTo>
                    <a:pt x="2760" y="10894"/>
                  </a:lnTo>
                  <a:lnTo>
                    <a:pt x="2858" y="10869"/>
                  </a:lnTo>
                  <a:close/>
                  <a:moveTo>
                    <a:pt x="2028" y="11846"/>
                  </a:moveTo>
                  <a:lnTo>
                    <a:pt x="2101" y="11871"/>
                  </a:lnTo>
                  <a:lnTo>
                    <a:pt x="2174" y="11944"/>
                  </a:lnTo>
                  <a:lnTo>
                    <a:pt x="2223" y="12041"/>
                  </a:lnTo>
                  <a:lnTo>
                    <a:pt x="2223" y="12115"/>
                  </a:lnTo>
                  <a:lnTo>
                    <a:pt x="2174" y="12212"/>
                  </a:lnTo>
                  <a:lnTo>
                    <a:pt x="2125" y="12286"/>
                  </a:lnTo>
                  <a:lnTo>
                    <a:pt x="1881" y="12432"/>
                  </a:lnTo>
                  <a:lnTo>
                    <a:pt x="1661" y="12554"/>
                  </a:lnTo>
                  <a:lnTo>
                    <a:pt x="1539" y="12579"/>
                  </a:lnTo>
                  <a:lnTo>
                    <a:pt x="1490" y="12554"/>
                  </a:lnTo>
                  <a:lnTo>
                    <a:pt x="1417" y="12530"/>
                  </a:lnTo>
                  <a:lnTo>
                    <a:pt x="1368" y="12481"/>
                  </a:lnTo>
                  <a:lnTo>
                    <a:pt x="1319" y="12432"/>
                  </a:lnTo>
                  <a:lnTo>
                    <a:pt x="1295" y="12335"/>
                  </a:lnTo>
                  <a:lnTo>
                    <a:pt x="1319" y="12237"/>
                  </a:lnTo>
                  <a:lnTo>
                    <a:pt x="1368" y="12164"/>
                  </a:lnTo>
                  <a:lnTo>
                    <a:pt x="1442" y="12115"/>
                  </a:lnTo>
                  <a:lnTo>
                    <a:pt x="1637" y="11993"/>
                  </a:lnTo>
                  <a:lnTo>
                    <a:pt x="1832" y="11871"/>
                  </a:lnTo>
                  <a:lnTo>
                    <a:pt x="1930" y="11846"/>
                  </a:lnTo>
                  <a:close/>
                  <a:moveTo>
                    <a:pt x="831" y="12335"/>
                  </a:moveTo>
                  <a:lnTo>
                    <a:pt x="929" y="12383"/>
                  </a:lnTo>
                  <a:lnTo>
                    <a:pt x="1002" y="12432"/>
                  </a:lnTo>
                  <a:lnTo>
                    <a:pt x="1026" y="12530"/>
                  </a:lnTo>
                  <a:lnTo>
                    <a:pt x="1026" y="12628"/>
                  </a:lnTo>
                  <a:lnTo>
                    <a:pt x="1002" y="12701"/>
                  </a:lnTo>
                  <a:lnTo>
                    <a:pt x="929" y="12774"/>
                  </a:lnTo>
                  <a:lnTo>
                    <a:pt x="855" y="12823"/>
                  </a:lnTo>
                  <a:lnTo>
                    <a:pt x="318" y="12896"/>
                  </a:lnTo>
                  <a:lnTo>
                    <a:pt x="294" y="12896"/>
                  </a:lnTo>
                  <a:lnTo>
                    <a:pt x="220" y="12872"/>
                  </a:lnTo>
                  <a:lnTo>
                    <a:pt x="147" y="12823"/>
                  </a:lnTo>
                  <a:lnTo>
                    <a:pt x="74" y="12774"/>
                  </a:lnTo>
                  <a:lnTo>
                    <a:pt x="49" y="12676"/>
                  </a:lnTo>
                  <a:lnTo>
                    <a:pt x="74" y="12579"/>
                  </a:lnTo>
                  <a:lnTo>
                    <a:pt x="123" y="12506"/>
                  </a:lnTo>
                  <a:lnTo>
                    <a:pt x="196" y="12432"/>
                  </a:lnTo>
                  <a:lnTo>
                    <a:pt x="269" y="12408"/>
                  </a:lnTo>
                  <a:lnTo>
                    <a:pt x="733" y="12335"/>
                  </a:lnTo>
                  <a:close/>
                  <a:moveTo>
                    <a:pt x="5691" y="1"/>
                  </a:moveTo>
                  <a:lnTo>
                    <a:pt x="5593" y="50"/>
                  </a:lnTo>
                  <a:lnTo>
                    <a:pt x="1" y="2907"/>
                  </a:lnTo>
                  <a:lnTo>
                    <a:pt x="1" y="16267"/>
                  </a:lnTo>
                  <a:lnTo>
                    <a:pt x="5618" y="13409"/>
                  </a:lnTo>
                  <a:lnTo>
                    <a:pt x="5740" y="13360"/>
                  </a:lnTo>
                  <a:lnTo>
                    <a:pt x="5838" y="13263"/>
                  </a:lnTo>
                  <a:lnTo>
                    <a:pt x="5935" y="13165"/>
                  </a:lnTo>
                  <a:lnTo>
                    <a:pt x="6009" y="13067"/>
                  </a:lnTo>
                  <a:lnTo>
                    <a:pt x="6082" y="12945"/>
                  </a:lnTo>
                  <a:lnTo>
                    <a:pt x="6131" y="12823"/>
                  </a:lnTo>
                  <a:lnTo>
                    <a:pt x="6155" y="12701"/>
                  </a:lnTo>
                  <a:lnTo>
                    <a:pt x="6155" y="12579"/>
                  </a:lnTo>
                  <a:lnTo>
                    <a:pt x="6155" y="343"/>
                  </a:lnTo>
                  <a:lnTo>
                    <a:pt x="6155" y="221"/>
                  </a:lnTo>
                  <a:lnTo>
                    <a:pt x="6106" y="147"/>
                  </a:lnTo>
                  <a:lnTo>
                    <a:pt x="6058" y="74"/>
                  </a:lnTo>
                  <a:lnTo>
                    <a:pt x="5984" y="25"/>
                  </a:lnTo>
                  <a:lnTo>
                    <a:pt x="59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95" name="Google Shape;795;p38"/>
          <p:cNvGrpSpPr/>
          <p:nvPr/>
        </p:nvGrpSpPr>
        <p:grpSpPr>
          <a:xfrm>
            <a:off x="4077838" y="515586"/>
            <a:ext cx="312158" cy="369066"/>
            <a:chOff x="4636075" y="261925"/>
            <a:chExt cx="401800" cy="475050"/>
          </a:xfrm>
        </p:grpSpPr>
        <p:sp>
          <p:nvSpPr>
            <p:cNvPr id="796" name="Google Shape;796;p38"/>
            <p:cNvSpPr/>
            <p:nvPr/>
          </p:nvSpPr>
          <p:spPr>
            <a:xfrm>
              <a:off x="4665400" y="326650"/>
              <a:ext cx="372475" cy="97100"/>
            </a:xfrm>
            <a:custGeom>
              <a:avLst/>
              <a:gdLst/>
              <a:ahLst/>
              <a:cxnLst/>
              <a:rect l="l" t="t" r="r" b="b"/>
              <a:pathLst>
                <a:path w="14899" h="3884" extrusionOk="0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97" name="Google Shape;797;p38"/>
            <p:cNvSpPr/>
            <p:nvPr/>
          </p:nvSpPr>
          <p:spPr>
            <a:xfrm>
              <a:off x="4636075" y="438375"/>
              <a:ext cx="372475" cy="97125"/>
            </a:xfrm>
            <a:custGeom>
              <a:avLst/>
              <a:gdLst/>
              <a:ahLst/>
              <a:cxnLst/>
              <a:rect l="l" t="t" r="r" b="b"/>
              <a:pathLst>
                <a:path w="14899" h="3885" extrusionOk="0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98" name="Google Shape;798;p38"/>
            <p:cNvSpPr/>
            <p:nvPr/>
          </p:nvSpPr>
          <p:spPr>
            <a:xfrm>
              <a:off x="4814975" y="261925"/>
              <a:ext cx="44000" cy="50100"/>
            </a:xfrm>
            <a:custGeom>
              <a:avLst/>
              <a:gdLst/>
              <a:ahLst/>
              <a:cxnLst/>
              <a:rect l="l" t="t" r="r" b="b"/>
              <a:pathLst>
                <a:path w="1760" h="2004" extrusionOk="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99" name="Google Shape;799;p38"/>
            <p:cNvSpPr/>
            <p:nvPr/>
          </p:nvSpPr>
          <p:spPr>
            <a:xfrm>
              <a:off x="4814975" y="550125"/>
              <a:ext cx="44000" cy="186850"/>
            </a:xfrm>
            <a:custGeom>
              <a:avLst/>
              <a:gdLst/>
              <a:ahLst/>
              <a:cxnLst/>
              <a:rect l="l" t="t" r="r" b="b"/>
              <a:pathLst>
                <a:path w="1760" h="7474" extrusionOk="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800" name="Google Shape;800;p38"/>
          <p:cNvSpPr/>
          <p:nvPr/>
        </p:nvSpPr>
        <p:spPr>
          <a:xfrm>
            <a:off x="4579014" y="544054"/>
            <a:ext cx="357685" cy="312158"/>
          </a:xfrm>
          <a:custGeom>
            <a:avLst/>
            <a:gdLst/>
            <a:ahLst/>
            <a:cxnLst/>
            <a:rect l="l" t="t" r="r" b="b"/>
            <a:pathLst>
              <a:path w="18416" h="16072" extrusionOk="0">
                <a:moveTo>
                  <a:pt x="9208" y="1"/>
                </a:moveTo>
                <a:lnTo>
                  <a:pt x="1" y="8866"/>
                </a:lnTo>
                <a:lnTo>
                  <a:pt x="2882" y="8866"/>
                </a:lnTo>
                <a:lnTo>
                  <a:pt x="2882" y="15290"/>
                </a:lnTo>
                <a:lnTo>
                  <a:pt x="2907" y="15461"/>
                </a:lnTo>
                <a:lnTo>
                  <a:pt x="2956" y="15607"/>
                </a:lnTo>
                <a:lnTo>
                  <a:pt x="3029" y="15729"/>
                </a:lnTo>
                <a:lnTo>
                  <a:pt x="3102" y="15851"/>
                </a:lnTo>
                <a:lnTo>
                  <a:pt x="3224" y="15949"/>
                </a:lnTo>
                <a:lnTo>
                  <a:pt x="3371" y="16022"/>
                </a:lnTo>
                <a:lnTo>
                  <a:pt x="3517" y="16071"/>
                </a:lnTo>
                <a:lnTo>
                  <a:pt x="7425" y="16071"/>
                </a:lnTo>
                <a:lnTo>
                  <a:pt x="7425" y="13458"/>
                </a:lnTo>
                <a:lnTo>
                  <a:pt x="7450" y="13165"/>
                </a:lnTo>
                <a:lnTo>
                  <a:pt x="7547" y="12896"/>
                </a:lnTo>
                <a:lnTo>
                  <a:pt x="7669" y="12652"/>
                </a:lnTo>
                <a:lnTo>
                  <a:pt x="7840" y="12457"/>
                </a:lnTo>
                <a:lnTo>
                  <a:pt x="8060" y="12286"/>
                </a:lnTo>
                <a:lnTo>
                  <a:pt x="8280" y="12164"/>
                </a:lnTo>
                <a:lnTo>
                  <a:pt x="8549" y="12066"/>
                </a:lnTo>
                <a:lnTo>
                  <a:pt x="8842" y="12041"/>
                </a:lnTo>
                <a:lnTo>
                  <a:pt x="9574" y="12041"/>
                </a:lnTo>
                <a:lnTo>
                  <a:pt x="9867" y="12066"/>
                </a:lnTo>
                <a:lnTo>
                  <a:pt x="10136" y="12164"/>
                </a:lnTo>
                <a:lnTo>
                  <a:pt x="10356" y="12286"/>
                </a:lnTo>
                <a:lnTo>
                  <a:pt x="10576" y="12457"/>
                </a:lnTo>
                <a:lnTo>
                  <a:pt x="10747" y="12652"/>
                </a:lnTo>
                <a:lnTo>
                  <a:pt x="10869" y="12896"/>
                </a:lnTo>
                <a:lnTo>
                  <a:pt x="10967" y="13165"/>
                </a:lnTo>
                <a:lnTo>
                  <a:pt x="10991" y="13458"/>
                </a:lnTo>
                <a:lnTo>
                  <a:pt x="10991" y="16071"/>
                </a:lnTo>
                <a:lnTo>
                  <a:pt x="14899" y="16071"/>
                </a:lnTo>
                <a:lnTo>
                  <a:pt x="15045" y="16022"/>
                </a:lnTo>
                <a:lnTo>
                  <a:pt x="15192" y="15949"/>
                </a:lnTo>
                <a:lnTo>
                  <a:pt x="15314" y="15851"/>
                </a:lnTo>
                <a:lnTo>
                  <a:pt x="15387" y="15729"/>
                </a:lnTo>
                <a:lnTo>
                  <a:pt x="15460" y="15607"/>
                </a:lnTo>
                <a:lnTo>
                  <a:pt x="15509" y="15461"/>
                </a:lnTo>
                <a:lnTo>
                  <a:pt x="15534" y="15290"/>
                </a:lnTo>
                <a:lnTo>
                  <a:pt x="15534" y="8866"/>
                </a:lnTo>
                <a:lnTo>
                  <a:pt x="18416" y="8866"/>
                </a:lnTo>
                <a:lnTo>
                  <a:pt x="920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801" name="Google Shape;801;p38"/>
          <p:cNvGrpSpPr/>
          <p:nvPr/>
        </p:nvGrpSpPr>
        <p:grpSpPr>
          <a:xfrm>
            <a:off x="5124750" y="546429"/>
            <a:ext cx="313091" cy="306914"/>
            <a:chOff x="5983625" y="301625"/>
            <a:chExt cx="403000" cy="395050"/>
          </a:xfrm>
        </p:grpSpPr>
        <p:sp>
          <p:nvSpPr>
            <p:cNvPr id="802" name="Google Shape;802;p38"/>
            <p:cNvSpPr/>
            <p:nvPr/>
          </p:nvSpPr>
          <p:spPr>
            <a:xfrm>
              <a:off x="5983625" y="319925"/>
              <a:ext cx="403000" cy="67200"/>
            </a:xfrm>
            <a:custGeom>
              <a:avLst/>
              <a:gdLst/>
              <a:ahLst/>
              <a:cxnLst/>
              <a:rect l="l" t="t" r="r" b="b"/>
              <a:pathLst>
                <a:path w="16120" h="2688" extrusionOk="0">
                  <a:moveTo>
                    <a:pt x="3102" y="416"/>
                  </a:moveTo>
                  <a:lnTo>
                    <a:pt x="3273" y="465"/>
                  </a:lnTo>
                  <a:lnTo>
                    <a:pt x="3444" y="562"/>
                  </a:lnTo>
                  <a:lnTo>
                    <a:pt x="3566" y="660"/>
                  </a:lnTo>
                  <a:lnTo>
                    <a:pt x="3688" y="807"/>
                  </a:lnTo>
                  <a:lnTo>
                    <a:pt x="3762" y="953"/>
                  </a:lnTo>
                  <a:lnTo>
                    <a:pt x="3810" y="1124"/>
                  </a:lnTo>
                  <a:lnTo>
                    <a:pt x="3835" y="1320"/>
                  </a:lnTo>
                  <a:lnTo>
                    <a:pt x="3810" y="1491"/>
                  </a:lnTo>
                  <a:lnTo>
                    <a:pt x="3762" y="1661"/>
                  </a:lnTo>
                  <a:lnTo>
                    <a:pt x="3688" y="1808"/>
                  </a:lnTo>
                  <a:lnTo>
                    <a:pt x="3566" y="1955"/>
                  </a:lnTo>
                  <a:lnTo>
                    <a:pt x="3444" y="2052"/>
                  </a:lnTo>
                  <a:lnTo>
                    <a:pt x="3273" y="2150"/>
                  </a:lnTo>
                  <a:lnTo>
                    <a:pt x="3102" y="2199"/>
                  </a:lnTo>
                  <a:lnTo>
                    <a:pt x="2931" y="2223"/>
                  </a:lnTo>
                  <a:lnTo>
                    <a:pt x="2760" y="2199"/>
                  </a:lnTo>
                  <a:lnTo>
                    <a:pt x="2589" y="2150"/>
                  </a:lnTo>
                  <a:lnTo>
                    <a:pt x="2418" y="2052"/>
                  </a:lnTo>
                  <a:lnTo>
                    <a:pt x="2296" y="1955"/>
                  </a:lnTo>
                  <a:lnTo>
                    <a:pt x="2174" y="1808"/>
                  </a:lnTo>
                  <a:lnTo>
                    <a:pt x="2101" y="1661"/>
                  </a:lnTo>
                  <a:lnTo>
                    <a:pt x="2052" y="1491"/>
                  </a:lnTo>
                  <a:lnTo>
                    <a:pt x="2028" y="1320"/>
                  </a:lnTo>
                  <a:lnTo>
                    <a:pt x="2052" y="1124"/>
                  </a:lnTo>
                  <a:lnTo>
                    <a:pt x="2101" y="953"/>
                  </a:lnTo>
                  <a:lnTo>
                    <a:pt x="2174" y="807"/>
                  </a:lnTo>
                  <a:lnTo>
                    <a:pt x="2296" y="660"/>
                  </a:lnTo>
                  <a:lnTo>
                    <a:pt x="2418" y="562"/>
                  </a:lnTo>
                  <a:lnTo>
                    <a:pt x="2589" y="465"/>
                  </a:lnTo>
                  <a:lnTo>
                    <a:pt x="2760" y="416"/>
                  </a:lnTo>
                  <a:close/>
                  <a:moveTo>
                    <a:pt x="13360" y="416"/>
                  </a:moveTo>
                  <a:lnTo>
                    <a:pt x="13531" y="465"/>
                  </a:lnTo>
                  <a:lnTo>
                    <a:pt x="13702" y="562"/>
                  </a:lnTo>
                  <a:lnTo>
                    <a:pt x="13824" y="660"/>
                  </a:lnTo>
                  <a:lnTo>
                    <a:pt x="13946" y="807"/>
                  </a:lnTo>
                  <a:lnTo>
                    <a:pt x="14019" y="953"/>
                  </a:lnTo>
                  <a:lnTo>
                    <a:pt x="14068" y="1124"/>
                  </a:lnTo>
                  <a:lnTo>
                    <a:pt x="14093" y="1320"/>
                  </a:lnTo>
                  <a:lnTo>
                    <a:pt x="14068" y="1491"/>
                  </a:lnTo>
                  <a:lnTo>
                    <a:pt x="14019" y="1661"/>
                  </a:lnTo>
                  <a:lnTo>
                    <a:pt x="13946" y="1808"/>
                  </a:lnTo>
                  <a:lnTo>
                    <a:pt x="13824" y="1955"/>
                  </a:lnTo>
                  <a:lnTo>
                    <a:pt x="13702" y="2052"/>
                  </a:lnTo>
                  <a:lnTo>
                    <a:pt x="13531" y="2150"/>
                  </a:lnTo>
                  <a:lnTo>
                    <a:pt x="13360" y="2199"/>
                  </a:lnTo>
                  <a:lnTo>
                    <a:pt x="13189" y="2223"/>
                  </a:lnTo>
                  <a:lnTo>
                    <a:pt x="13018" y="2199"/>
                  </a:lnTo>
                  <a:lnTo>
                    <a:pt x="12847" y="2150"/>
                  </a:lnTo>
                  <a:lnTo>
                    <a:pt x="12676" y="2052"/>
                  </a:lnTo>
                  <a:lnTo>
                    <a:pt x="12554" y="1955"/>
                  </a:lnTo>
                  <a:lnTo>
                    <a:pt x="12432" y="1808"/>
                  </a:lnTo>
                  <a:lnTo>
                    <a:pt x="12359" y="1661"/>
                  </a:lnTo>
                  <a:lnTo>
                    <a:pt x="12310" y="1491"/>
                  </a:lnTo>
                  <a:lnTo>
                    <a:pt x="12285" y="1320"/>
                  </a:lnTo>
                  <a:lnTo>
                    <a:pt x="12310" y="1124"/>
                  </a:lnTo>
                  <a:lnTo>
                    <a:pt x="12359" y="953"/>
                  </a:lnTo>
                  <a:lnTo>
                    <a:pt x="12432" y="807"/>
                  </a:lnTo>
                  <a:lnTo>
                    <a:pt x="12554" y="660"/>
                  </a:lnTo>
                  <a:lnTo>
                    <a:pt x="12676" y="562"/>
                  </a:lnTo>
                  <a:lnTo>
                    <a:pt x="12847" y="465"/>
                  </a:lnTo>
                  <a:lnTo>
                    <a:pt x="13018" y="416"/>
                  </a:lnTo>
                  <a:close/>
                  <a:moveTo>
                    <a:pt x="0" y="1"/>
                  </a:moveTo>
                  <a:lnTo>
                    <a:pt x="0" y="2687"/>
                  </a:lnTo>
                  <a:lnTo>
                    <a:pt x="16120" y="2687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03" name="Google Shape;803;p38"/>
            <p:cNvSpPr/>
            <p:nvPr/>
          </p:nvSpPr>
          <p:spPr>
            <a:xfrm>
              <a:off x="5983625" y="664900"/>
              <a:ext cx="403000" cy="31775"/>
            </a:xfrm>
            <a:custGeom>
              <a:avLst/>
              <a:gdLst/>
              <a:ahLst/>
              <a:cxnLst/>
              <a:rect l="l" t="t" r="r" b="b"/>
              <a:pathLst>
                <a:path w="16120" h="1271" extrusionOk="0">
                  <a:moveTo>
                    <a:pt x="0" y="1"/>
                  </a:moveTo>
                  <a:lnTo>
                    <a:pt x="0" y="489"/>
                  </a:lnTo>
                  <a:lnTo>
                    <a:pt x="25" y="660"/>
                  </a:lnTo>
                  <a:lnTo>
                    <a:pt x="74" y="807"/>
                  </a:lnTo>
                  <a:lnTo>
                    <a:pt x="147" y="929"/>
                  </a:lnTo>
                  <a:lnTo>
                    <a:pt x="220" y="1051"/>
                  </a:lnTo>
                  <a:lnTo>
                    <a:pt x="342" y="1149"/>
                  </a:lnTo>
                  <a:lnTo>
                    <a:pt x="489" y="1222"/>
                  </a:lnTo>
                  <a:lnTo>
                    <a:pt x="635" y="1271"/>
                  </a:lnTo>
                  <a:lnTo>
                    <a:pt x="15485" y="1271"/>
                  </a:lnTo>
                  <a:lnTo>
                    <a:pt x="15631" y="1222"/>
                  </a:lnTo>
                  <a:lnTo>
                    <a:pt x="15778" y="1149"/>
                  </a:lnTo>
                  <a:lnTo>
                    <a:pt x="15900" y="1051"/>
                  </a:lnTo>
                  <a:lnTo>
                    <a:pt x="15973" y="929"/>
                  </a:lnTo>
                  <a:lnTo>
                    <a:pt x="16046" y="807"/>
                  </a:lnTo>
                  <a:lnTo>
                    <a:pt x="16095" y="660"/>
                  </a:lnTo>
                  <a:lnTo>
                    <a:pt x="16120" y="489"/>
                  </a:lnTo>
                  <a:lnTo>
                    <a:pt x="16120" y="1"/>
                  </a:lnTo>
                  <a:lnTo>
                    <a:pt x="16095" y="172"/>
                  </a:lnTo>
                  <a:lnTo>
                    <a:pt x="16046" y="318"/>
                  </a:lnTo>
                  <a:lnTo>
                    <a:pt x="15973" y="440"/>
                  </a:lnTo>
                  <a:lnTo>
                    <a:pt x="15900" y="562"/>
                  </a:lnTo>
                  <a:lnTo>
                    <a:pt x="15778" y="660"/>
                  </a:lnTo>
                  <a:lnTo>
                    <a:pt x="15631" y="733"/>
                  </a:lnTo>
                  <a:lnTo>
                    <a:pt x="15485" y="782"/>
                  </a:lnTo>
                  <a:lnTo>
                    <a:pt x="635" y="782"/>
                  </a:lnTo>
                  <a:lnTo>
                    <a:pt x="489" y="733"/>
                  </a:lnTo>
                  <a:lnTo>
                    <a:pt x="342" y="660"/>
                  </a:lnTo>
                  <a:lnTo>
                    <a:pt x="220" y="562"/>
                  </a:lnTo>
                  <a:lnTo>
                    <a:pt x="147" y="440"/>
                  </a:lnTo>
                  <a:lnTo>
                    <a:pt x="74" y="318"/>
                  </a:lnTo>
                  <a:lnTo>
                    <a:pt x="25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04" name="Google Shape;804;p38"/>
            <p:cNvSpPr/>
            <p:nvPr/>
          </p:nvSpPr>
          <p:spPr>
            <a:xfrm>
              <a:off x="6041025" y="301625"/>
              <a:ext cx="29325" cy="63500"/>
            </a:xfrm>
            <a:custGeom>
              <a:avLst/>
              <a:gdLst/>
              <a:ahLst/>
              <a:cxnLst/>
              <a:rect l="l" t="t" r="r" b="b"/>
              <a:pathLst>
                <a:path w="1173" h="2540" extrusionOk="0">
                  <a:moveTo>
                    <a:pt x="391" y="0"/>
                  </a:moveTo>
                  <a:lnTo>
                    <a:pt x="293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3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79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79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05" name="Google Shape;805;p38"/>
            <p:cNvSpPr/>
            <p:nvPr/>
          </p:nvSpPr>
          <p:spPr>
            <a:xfrm>
              <a:off x="6297450" y="301625"/>
              <a:ext cx="29350" cy="63500"/>
            </a:xfrm>
            <a:custGeom>
              <a:avLst/>
              <a:gdLst/>
              <a:ahLst/>
              <a:cxnLst/>
              <a:rect l="l" t="t" r="r" b="b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06" name="Google Shape;806;p38"/>
            <p:cNvSpPr/>
            <p:nvPr/>
          </p:nvSpPr>
          <p:spPr>
            <a:xfrm>
              <a:off x="609720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0" y="1"/>
                  </a:moveTo>
                  <a:lnTo>
                    <a:pt x="0" y="2150"/>
                  </a:lnTo>
                  <a:lnTo>
                    <a:pt x="2027" y="2150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07" name="Google Shape;807;p38"/>
            <p:cNvSpPr/>
            <p:nvPr/>
          </p:nvSpPr>
          <p:spPr>
            <a:xfrm>
              <a:off x="609720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08" name="Google Shape;808;p38"/>
            <p:cNvSpPr/>
            <p:nvPr/>
          </p:nvSpPr>
          <p:spPr>
            <a:xfrm>
              <a:off x="609720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09" name="Google Shape;809;p38"/>
            <p:cNvSpPr/>
            <p:nvPr/>
          </p:nvSpPr>
          <p:spPr>
            <a:xfrm>
              <a:off x="6160075" y="575150"/>
              <a:ext cx="50100" cy="48875"/>
            </a:xfrm>
            <a:custGeom>
              <a:avLst/>
              <a:gdLst/>
              <a:ahLst/>
              <a:cxnLst/>
              <a:rect l="l" t="t" r="r" b="b"/>
              <a:pathLst>
                <a:path w="2004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10" name="Google Shape;810;p38"/>
            <p:cNvSpPr/>
            <p:nvPr/>
          </p:nvSpPr>
          <p:spPr>
            <a:xfrm>
              <a:off x="603430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11" name="Google Shape;811;p38"/>
            <p:cNvSpPr/>
            <p:nvPr/>
          </p:nvSpPr>
          <p:spPr>
            <a:xfrm>
              <a:off x="603430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12" name="Google Shape;812;p38"/>
            <p:cNvSpPr/>
            <p:nvPr/>
          </p:nvSpPr>
          <p:spPr>
            <a:xfrm>
              <a:off x="603430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13" name="Google Shape;813;p38"/>
            <p:cNvSpPr/>
            <p:nvPr/>
          </p:nvSpPr>
          <p:spPr>
            <a:xfrm>
              <a:off x="6160075" y="509200"/>
              <a:ext cx="50100" cy="53775"/>
            </a:xfrm>
            <a:custGeom>
              <a:avLst/>
              <a:gdLst/>
              <a:ahLst/>
              <a:cxnLst/>
              <a:rect l="l" t="t" r="r" b="b"/>
              <a:pathLst>
                <a:path w="2004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03" y="2150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14" name="Google Shape;814;p38"/>
            <p:cNvSpPr/>
            <p:nvPr/>
          </p:nvSpPr>
          <p:spPr>
            <a:xfrm>
              <a:off x="5983625" y="399300"/>
              <a:ext cx="403000" cy="272950"/>
            </a:xfrm>
            <a:custGeom>
              <a:avLst/>
              <a:gdLst/>
              <a:ahLst/>
              <a:cxnLst/>
              <a:rect l="l" t="t" r="r" b="b"/>
              <a:pathLst>
                <a:path w="16120" h="10918" extrusionOk="0">
                  <a:moveTo>
                    <a:pt x="14434" y="1466"/>
                  </a:moveTo>
                  <a:lnTo>
                    <a:pt x="14508" y="1515"/>
                  </a:lnTo>
                  <a:lnTo>
                    <a:pt x="14557" y="1613"/>
                  </a:lnTo>
                  <a:lnTo>
                    <a:pt x="14581" y="1710"/>
                  </a:lnTo>
                  <a:lnTo>
                    <a:pt x="14581" y="9233"/>
                  </a:lnTo>
                  <a:lnTo>
                    <a:pt x="14557" y="9330"/>
                  </a:lnTo>
                  <a:lnTo>
                    <a:pt x="14508" y="9404"/>
                  </a:lnTo>
                  <a:lnTo>
                    <a:pt x="14434" y="9452"/>
                  </a:lnTo>
                  <a:lnTo>
                    <a:pt x="14337" y="9477"/>
                  </a:lnTo>
                  <a:lnTo>
                    <a:pt x="1783" y="9477"/>
                  </a:lnTo>
                  <a:lnTo>
                    <a:pt x="1686" y="9452"/>
                  </a:lnTo>
                  <a:lnTo>
                    <a:pt x="1612" y="9404"/>
                  </a:lnTo>
                  <a:lnTo>
                    <a:pt x="1564" y="9330"/>
                  </a:lnTo>
                  <a:lnTo>
                    <a:pt x="1539" y="9233"/>
                  </a:lnTo>
                  <a:lnTo>
                    <a:pt x="1539" y="1710"/>
                  </a:lnTo>
                  <a:lnTo>
                    <a:pt x="1564" y="1613"/>
                  </a:lnTo>
                  <a:lnTo>
                    <a:pt x="1612" y="1515"/>
                  </a:lnTo>
                  <a:lnTo>
                    <a:pt x="1686" y="1466"/>
                  </a:lnTo>
                  <a:close/>
                  <a:moveTo>
                    <a:pt x="0" y="1"/>
                  </a:moveTo>
                  <a:lnTo>
                    <a:pt x="0" y="10332"/>
                  </a:lnTo>
                  <a:lnTo>
                    <a:pt x="25" y="10429"/>
                  </a:lnTo>
                  <a:lnTo>
                    <a:pt x="74" y="10527"/>
                  </a:lnTo>
                  <a:lnTo>
                    <a:pt x="147" y="10625"/>
                  </a:lnTo>
                  <a:lnTo>
                    <a:pt x="220" y="10722"/>
                  </a:lnTo>
                  <a:lnTo>
                    <a:pt x="342" y="10796"/>
                  </a:lnTo>
                  <a:lnTo>
                    <a:pt x="489" y="10869"/>
                  </a:lnTo>
                  <a:lnTo>
                    <a:pt x="635" y="10918"/>
                  </a:lnTo>
                  <a:lnTo>
                    <a:pt x="15485" y="10918"/>
                  </a:lnTo>
                  <a:lnTo>
                    <a:pt x="15631" y="10869"/>
                  </a:lnTo>
                  <a:lnTo>
                    <a:pt x="15778" y="10796"/>
                  </a:lnTo>
                  <a:lnTo>
                    <a:pt x="15900" y="10698"/>
                  </a:lnTo>
                  <a:lnTo>
                    <a:pt x="15973" y="10576"/>
                  </a:lnTo>
                  <a:lnTo>
                    <a:pt x="16046" y="10454"/>
                  </a:lnTo>
                  <a:lnTo>
                    <a:pt x="16095" y="10307"/>
                  </a:lnTo>
                  <a:lnTo>
                    <a:pt x="16120" y="10136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15" name="Google Shape;815;p38"/>
            <p:cNvSpPr/>
            <p:nvPr/>
          </p:nvSpPr>
          <p:spPr>
            <a:xfrm>
              <a:off x="628525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16" name="Google Shape;816;p38"/>
            <p:cNvSpPr/>
            <p:nvPr/>
          </p:nvSpPr>
          <p:spPr>
            <a:xfrm>
              <a:off x="628525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0" y="1"/>
                  </a:moveTo>
                  <a:lnTo>
                    <a:pt x="0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17" name="Google Shape;817;p38"/>
            <p:cNvSpPr/>
            <p:nvPr/>
          </p:nvSpPr>
          <p:spPr>
            <a:xfrm>
              <a:off x="628525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18" name="Google Shape;818;p38"/>
            <p:cNvSpPr/>
            <p:nvPr/>
          </p:nvSpPr>
          <p:spPr>
            <a:xfrm>
              <a:off x="622235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19" name="Google Shape;819;p38"/>
            <p:cNvSpPr/>
            <p:nvPr/>
          </p:nvSpPr>
          <p:spPr>
            <a:xfrm>
              <a:off x="6160075" y="448150"/>
              <a:ext cx="50100" cy="48875"/>
            </a:xfrm>
            <a:custGeom>
              <a:avLst/>
              <a:gdLst/>
              <a:ahLst/>
              <a:cxnLst/>
              <a:rect l="l" t="t" r="r" b="b"/>
              <a:pathLst>
                <a:path w="2004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20" name="Google Shape;820;p38"/>
            <p:cNvSpPr/>
            <p:nvPr/>
          </p:nvSpPr>
          <p:spPr>
            <a:xfrm>
              <a:off x="622235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21" name="Google Shape;821;p38"/>
            <p:cNvSpPr/>
            <p:nvPr/>
          </p:nvSpPr>
          <p:spPr>
            <a:xfrm>
              <a:off x="622235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22" name="Google Shape;822;p38"/>
          <p:cNvGrpSpPr/>
          <p:nvPr/>
        </p:nvGrpSpPr>
        <p:grpSpPr>
          <a:xfrm>
            <a:off x="5650808" y="544040"/>
            <a:ext cx="308352" cy="307885"/>
            <a:chOff x="6660750" y="298550"/>
            <a:chExt cx="396900" cy="396300"/>
          </a:xfrm>
        </p:grpSpPr>
        <p:sp>
          <p:nvSpPr>
            <p:cNvPr id="823" name="Google Shape;823;p38"/>
            <p:cNvSpPr/>
            <p:nvPr/>
          </p:nvSpPr>
          <p:spPr>
            <a:xfrm>
              <a:off x="6660750" y="298550"/>
              <a:ext cx="396900" cy="396300"/>
            </a:xfrm>
            <a:custGeom>
              <a:avLst/>
              <a:gdLst/>
              <a:ahLst/>
              <a:cxnLst/>
              <a:rect l="l" t="t" r="r" b="b"/>
              <a:pathLst>
                <a:path w="15876" h="15852" extrusionOk="0">
                  <a:moveTo>
                    <a:pt x="8304" y="978"/>
                  </a:moveTo>
                  <a:lnTo>
                    <a:pt x="8646" y="1002"/>
                  </a:lnTo>
                  <a:lnTo>
                    <a:pt x="8988" y="1051"/>
                  </a:lnTo>
                  <a:lnTo>
                    <a:pt x="9330" y="1100"/>
                  </a:lnTo>
                  <a:lnTo>
                    <a:pt x="9672" y="1198"/>
                  </a:lnTo>
                  <a:lnTo>
                    <a:pt x="10014" y="1271"/>
                  </a:lnTo>
                  <a:lnTo>
                    <a:pt x="10332" y="1393"/>
                  </a:lnTo>
                  <a:lnTo>
                    <a:pt x="10649" y="1515"/>
                  </a:lnTo>
                  <a:lnTo>
                    <a:pt x="10942" y="1662"/>
                  </a:lnTo>
                  <a:lnTo>
                    <a:pt x="11260" y="1808"/>
                  </a:lnTo>
                  <a:lnTo>
                    <a:pt x="11553" y="1979"/>
                  </a:lnTo>
                  <a:lnTo>
                    <a:pt x="11821" y="2150"/>
                  </a:lnTo>
                  <a:lnTo>
                    <a:pt x="12090" y="2346"/>
                  </a:lnTo>
                  <a:lnTo>
                    <a:pt x="12359" y="2565"/>
                  </a:lnTo>
                  <a:lnTo>
                    <a:pt x="12603" y="2785"/>
                  </a:lnTo>
                  <a:lnTo>
                    <a:pt x="12847" y="3005"/>
                  </a:lnTo>
                  <a:lnTo>
                    <a:pt x="13091" y="3249"/>
                  </a:lnTo>
                  <a:lnTo>
                    <a:pt x="13311" y="3493"/>
                  </a:lnTo>
                  <a:lnTo>
                    <a:pt x="13507" y="3762"/>
                  </a:lnTo>
                  <a:lnTo>
                    <a:pt x="13702" y="4031"/>
                  </a:lnTo>
                  <a:lnTo>
                    <a:pt x="13897" y="4324"/>
                  </a:lnTo>
                  <a:lnTo>
                    <a:pt x="14044" y="4617"/>
                  </a:lnTo>
                  <a:lnTo>
                    <a:pt x="14215" y="4910"/>
                  </a:lnTo>
                  <a:lnTo>
                    <a:pt x="14337" y="5227"/>
                  </a:lnTo>
                  <a:lnTo>
                    <a:pt x="14483" y="5545"/>
                  </a:lnTo>
                  <a:lnTo>
                    <a:pt x="14581" y="5862"/>
                  </a:lnTo>
                  <a:lnTo>
                    <a:pt x="14679" y="6180"/>
                  </a:lnTo>
                  <a:lnTo>
                    <a:pt x="14752" y="6522"/>
                  </a:lnTo>
                  <a:lnTo>
                    <a:pt x="14825" y="6864"/>
                  </a:lnTo>
                  <a:lnTo>
                    <a:pt x="14850" y="7206"/>
                  </a:lnTo>
                  <a:lnTo>
                    <a:pt x="14899" y="7572"/>
                  </a:lnTo>
                  <a:lnTo>
                    <a:pt x="14899" y="7938"/>
                  </a:lnTo>
                  <a:lnTo>
                    <a:pt x="14899" y="8280"/>
                  </a:lnTo>
                  <a:lnTo>
                    <a:pt x="14850" y="8647"/>
                  </a:lnTo>
                  <a:lnTo>
                    <a:pt x="14825" y="8989"/>
                  </a:lnTo>
                  <a:lnTo>
                    <a:pt x="14752" y="9331"/>
                  </a:lnTo>
                  <a:lnTo>
                    <a:pt x="14679" y="9672"/>
                  </a:lnTo>
                  <a:lnTo>
                    <a:pt x="14581" y="9990"/>
                  </a:lnTo>
                  <a:lnTo>
                    <a:pt x="14483" y="10307"/>
                  </a:lnTo>
                  <a:lnTo>
                    <a:pt x="14337" y="10625"/>
                  </a:lnTo>
                  <a:lnTo>
                    <a:pt x="14215" y="10942"/>
                  </a:lnTo>
                  <a:lnTo>
                    <a:pt x="14044" y="11236"/>
                  </a:lnTo>
                  <a:lnTo>
                    <a:pt x="13897" y="11529"/>
                  </a:lnTo>
                  <a:lnTo>
                    <a:pt x="13702" y="11822"/>
                  </a:lnTo>
                  <a:lnTo>
                    <a:pt x="13507" y="12090"/>
                  </a:lnTo>
                  <a:lnTo>
                    <a:pt x="13311" y="12359"/>
                  </a:lnTo>
                  <a:lnTo>
                    <a:pt x="13091" y="12603"/>
                  </a:lnTo>
                  <a:lnTo>
                    <a:pt x="12847" y="12847"/>
                  </a:lnTo>
                  <a:lnTo>
                    <a:pt x="12603" y="13067"/>
                  </a:lnTo>
                  <a:lnTo>
                    <a:pt x="12359" y="13287"/>
                  </a:lnTo>
                  <a:lnTo>
                    <a:pt x="12090" y="13507"/>
                  </a:lnTo>
                  <a:lnTo>
                    <a:pt x="11821" y="13702"/>
                  </a:lnTo>
                  <a:lnTo>
                    <a:pt x="11553" y="13873"/>
                  </a:lnTo>
                  <a:lnTo>
                    <a:pt x="11260" y="14044"/>
                  </a:lnTo>
                  <a:lnTo>
                    <a:pt x="10942" y="14191"/>
                  </a:lnTo>
                  <a:lnTo>
                    <a:pt x="10649" y="14337"/>
                  </a:lnTo>
                  <a:lnTo>
                    <a:pt x="10332" y="14459"/>
                  </a:lnTo>
                  <a:lnTo>
                    <a:pt x="10014" y="14581"/>
                  </a:lnTo>
                  <a:lnTo>
                    <a:pt x="9672" y="14655"/>
                  </a:lnTo>
                  <a:lnTo>
                    <a:pt x="9330" y="14752"/>
                  </a:lnTo>
                  <a:lnTo>
                    <a:pt x="8988" y="14801"/>
                  </a:lnTo>
                  <a:lnTo>
                    <a:pt x="8646" y="14850"/>
                  </a:lnTo>
                  <a:lnTo>
                    <a:pt x="8304" y="14875"/>
                  </a:lnTo>
                  <a:lnTo>
                    <a:pt x="7572" y="14875"/>
                  </a:lnTo>
                  <a:lnTo>
                    <a:pt x="7230" y="14850"/>
                  </a:lnTo>
                  <a:lnTo>
                    <a:pt x="6888" y="14801"/>
                  </a:lnTo>
                  <a:lnTo>
                    <a:pt x="6546" y="14752"/>
                  </a:lnTo>
                  <a:lnTo>
                    <a:pt x="6204" y="14655"/>
                  </a:lnTo>
                  <a:lnTo>
                    <a:pt x="5862" y="14581"/>
                  </a:lnTo>
                  <a:lnTo>
                    <a:pt x="5545" y="14459"/>
                  </a:lnTo>
                  <a:lnTo>
                    <a:pt x="5227" y="14337"/>
                  </a:lnTo>
                  <a:lnTo>
                    <a:pt x="4934" y="14191"/>
                  </a:lnTo>
                  <a:lnTo>
                    <a:pt x="4617" y="14044"/>
                  </a:lnTo>
                  <a:lnTo>
                    <a:pt x="4324" y="13873"/>
                  </a:lnTo>
                  <a:lnTo>
                    <a:pt x="4055" y="13702"/>
                  </a:lnTo>
                  <a:lnTo>
                    <a:pt x="3786" y="13507"/>
                  </a:lnTo>
                  <a:lnTo>
                    <a:pt x="3518" y="13287"/>
                  </a:lnTo>
                  <a:lnTo>
                    <a:pt x="3273" y="13067"/>
                  </a:lnTo>
                  <a:lnTo>
                    <a:pt x="3029" y="12847"/>
                  </a:lnTo>
                  <a:lnTo>
                    <a:pt x="2785" y="12603"/>
                  </a:lnTo>
                  <a:lnTo>
                    <a:pt x="2565" y="12359"/>
                  </a:lnTo>
                  <a:lnTo>
                    <a:pt x="2370" y="12090"/>
                  </a:lnTo>
                  <a:lnTo>
                    <a:pt x="2174" y="11822"/>
                  </a:lnTo>
                  <a:lnTo>
                    <a:pt x="1979" y="11529"/>
                  </a:lnTo>
                  <a:lnTo>
                    <a:pt x="1832" y="11236"/>
                  </a:lnTo>
                  <a:lnTo>
                    <a:pt x="1661" y="10942"/>
                  </a:lnTo>
                  <a:lnTo>
                    <a:pt x="1539" y="10625"/>
                  </a:lnTo>
                  <a:lnTo>
                    <a:pt x="1393" y="10307"/>
                  </a:lnTo>
                  <a:lnTo>
                    <a:pt x="1295" y="9990"/>
                  </a:lnTo>
                  <a:lnTo>
                    <a:pt x="1197" y="9672"/>
                  </a:lnTo>
                  <a:lnTo>
                    <a:pt x="1124" y="9331"/>
                  </a:lnTo>
                  <a:lnTo>
                    <a:pt x="1051" y="8989"/>
                  </a:lnTo>
                  <a:lnTo>
                    <a:pt x="1026" y="8647"/>
                  </a:lnTo>
                  <a:lnTo>
                    <a:pt x="978" y="8280"/>
                  </a:lnTo>
                  <a:lnTo>
                    <a:pt x="978" y="7938"/>
                  </a:lnTo>
                  <a:lnTo>
                    <a:pt x="978" y="7572"/>
                  </a:lnTo>
                  <a:lnTo>
                    <a:pt x="1026" y="7206"/>
                  </a:lnTo>
                  <a:lnTo>
                    <a:pt x="1051" y="6864"/>
                  </a:lnTo>
                  <a:lnTo>
                    <a:pt x="1124" y="6522"/>
                  </a:lnTo>
                  <a:lnTo>
                    <a:pt x="1197" y="6180"/>
                  </a:lnTo>
                  <a:lnTo>
                    <a:pt x="1295" y="5862"/>
                  </a:lnTo>
                  <a:lnTo>
                    <a:pt x="1393" y="5545"/>
                  </a:lnTo>
                  <a:lnTo>
                    <a:pt x="1539" y="5227"/>
                  </a:lnTo>
                  <a:lnTo>
                    <a:pt x="1661" y="4910"/>
                  </a:lnTo>
                  <a:lnTo>
                    <a:pt x="1832" y="4617"/>
                  </a:lnTo>
                  <a:lnTo>
                    <a:pt x="1979" y="4324"/>
                  </a:lnTo>
                  <a:lnTo>
                    <a:pt x="2174" y="4031"/>
                  </a:lnTo>
                  <a:lnTo>
                    <a:pt x="2370" y="3762"/>
                  </a:lnTo>
                  <a:lnTo>
                    <a:pt x="2565" y="3493"/>
                  </a:lnTo>
                  <a:lnTo>
                    <a:pt x="2785" y="3249"/>
                  </a:lnTo>
                  <a:lnTo>
                    <a:pt x="3029" y="3005"/>
                  </a:lnTo>
                  <a:lnTo>
                    <a:pt x="3273" y="2785"/>
                  </a:lnTo>
                  <a:lnTo>
                    <a:pt x="3518" y="2565"/>
                  </a:lnTo>
                  <a:lnTo>
                    <a:pt x="3786" y="2346"/>
                  </a:lnTo>
                  <a:lnTo>
                    <a:pt x="4055" y="2150"/>
                  </a:lnTo>
                  <a:lnTo>
                    <a:pt x="4324" y="1979"/>
                  </a:lnTo>
                  <a:lnTo>
                    <a:pt x="4617" y="1808"/>
                  </a:lnTo>
                  <a:lnTo>
                    <a:pt x="4934" y="1662"/>
                  </a:lnTo>
                  <a:lnTo>
                    <a:pt x="5227" y="1515"/>
                  </a:lnTo>
                  <a:lnTo>
                    <a:pt x="5545" y="1393"/>
                  </a:lnTo>
                  <a:lnTo>
                    <a:pt x="5862" y="1271"/>
                  </a:lnTo>
                  <a:lnTo>
                    <a:pt x="6204" y="1198"/>
                  </a:lnTo>
                  <a:lnTo>
                    <a:pt x="6546" y="1100"/>
                  </a:lnTo>
                  <a:lnTo>
                    <a:pt x="6888" y="1051"/>
                  </a:lnTo>
                  <a:lnTo>
                    <a:pt x="7230" y="1002"/>
                  </a:lnTo>
                  <a:lnTo>
                    <a:pt x="7572" y="978"/>
                  </a:lnTo>
                  <a:close/>
                  <a:moveTo>
                    <a:pt x="7523" y="1"/>
                  </a:moveTo>
                  <a:lnTo>
                    <a:pt x="7132" y="25"/>
                  </a:lnTo>
                  <a:lnTo>
                    <a:pt x="6741" y="74"/>
                  </a:lnTo>
                  <a:lnTo>
                    <a:pt x="6351" y="147"/>
                  </a:lnTo>
                  <a:lnTo>
                    <a:pt x="5960" y="245"/>
                  </a:lnTo>
                  <a:lnTo>
                    <a:pt x="5569" y="343"/>
                  </a:lnTo>
                  <a:lnTo>
                    <a:pt x="5203" y="465"/>
                  </a:lnTo>
                  <a:lnTo>
                    <a:pt x="4861" y="611"/>
                  </a:lnTo>
                  <a:lnTo>
                    <a:pt x="4494" y="782"/>
                  </a:lnTo>
                  <a:lnTo>
                    <a:pt x="4153" y="953"/>
                  </a:lnTo>
                  <a:lnTo>
                    <a:pt x="3835" y="1149"/>
                  </a:lnTo>
                  <a:lnTo>
                    <a:pt x="3493" y="1344"/>
                  </a:lnTo>
                  <a:lnTo>
                    <a:pt x="3200" y="1564"/>
                  </a:lnTo>
                  <a:lnTo>
                    <a:pt x="2883" y="1808"/>
                  </a:lnTo>
                  <a:lnTo>
                    <a:pt x="2614" y="2052"/>
                  </a:lnTo>
                  <a:lnTo>
                    <a:pt x="2321" y="2321"/>
                  </a:lnTo>
                  <a:lnTo>
                    <a:pt x="2077" y="2590"/>
                  </a:lnTo>
                  <a:lnTo>
                    <a:pt x="1808" y="2883"/>
                  </a:lnTo>
                  <a:lnTo>
                    <a:pt x="1588" y="3176"/>
                  </a:lnTo>
                  <a:lnTo>
                    <a:pt x="1368" y="3493"/>
                  </a:lnTo>
                  <a:lnTo>
                    <a:pt x="1149" y="3811"/>
                  </a:lnTo>
                  <a:lnTo>
                    <a:pt x="953" y="4153"/>
                  </a:lnTo>
                  <a:lnTo>
                    <a:pt x="782" y="4495"/>
                  </a:lnTo>
                  <a:lnTo>
                    <a:pt x="636" y="4837"/>
                  </a:lnTo>
                  <a:lnTo>
                    <a:pt x="489" y="5203"/>
                  </a:lnTo>
                  <a:lnTo>
                    <a:pt x="367" y="5569"/>
                  </a:lnTo>
                  <a:lnTo>
                    <a:pt x="245" y="5936"/>
                  </a:lnTo>
                  <a:lnTo>
                    <a:pt x="172" y="6326"/>
                  </a:lnTo>
                  <a:lnTo>
                    <a:pt x="98" y="6717"/>
                  </a:lnTo>
                  <a:lnTo>
                    <a:pt x="49" y="7108"/>
                  </a:lnTo>
                  <a:lnTo>
                    <a:pt x="25" y="7523"/>
                  </a:lnTo>
                  <a:lnTo>
                    <a:pt x="1" y="7938"/>
                  </a:lnTo>
                  <a:lnTo>
                    <a:pt x="25" y="8329"/>
                  </a:lnTo>
                  <a:lnTo>
                    <a:pt x="49" y="8744"/>
                  </a:lnTo>
                  <a:lnTo>
                    <a:pt x="98" y="9135"/>
                  </a:lnTo>
                  <a:lnTo>
                    <a:pt x="172" y="9526"/>
                  </a:lnTo>
                  <a:lnTo>
                    <a:pt x="245" y="9917"/>
                  </a:lnTo>
                  <a:lnTo>
                    <a:pt x="367" y="10283"/>
                  </a:lnTo>
                  <a:lnTo>
                    <a:pt x="489" y="10649"/>
                  </a:lnTo>
                  <a:lnTo>
                    <a:pt x="636" y="11016"/>
                  </a:lnTo>
                  <a:lnTo>
                    <a:pt x="782" y="11358"/>
                  </a:lnTo>
                  <a:lnTo>
                    <a:pt x="953" y="11700"/>
                  </a:lnTo>
                  <a:lnTo>
                    <a:pt x="1149" y="12041"/>
                  </a:lnTo>
                  <a:lnTo>
                    <a:pt x="1368" y="12359"/>
                  </a:lnTo>
                  <a:lnTo>
                    <a:pt x="1588" y="12676"/>
                  </a:lnTo>
                  <a:lnTo>
                    <a:pt x="1808" y="12970"/>
                  </a:lnTo>
                  <a:lnTo>
                    <a:pt x="2077" y="13263"/>
                  </a:lnTo>
                  <a:lnTo>
                    <a:pt x="2321" y="13531"/>
                  </a:lnTo>
                  <a:lnTo>
                    <a:pt x="2614" y="13800"/>
                  </a:lnTo>
                  <a:lnTo>
                    <a:pt x="2883" y="14044"/>
                  </a:lnTo>
                  <a:lnTo>
                    <a:pt x="3200" y="14288"/>
                  </a:lnTo>
                  <a:lnTo>
                    <a:pt x="3493" y="14508"/>
                  </a:lnTo>
                  <a:lnTo>
                    <a:pt x="3835" y="14704"/>
                  </a:lnTo>
                  <a:lnTo>
                    <a:pt x="4153" y="14899"/>
                  </a:lnTo>
                  <a:lnTo>
                    <a:pt x="4494" y="15070"/>
                  </a:lnTo>
                  <a:lnTo>
                    <a:pt x="4861" y="15241"/>
                  </a:lnTo>
                  <a:lnTo>
                    <a:pt x="5203" y="15387"/>
                  </a:lnTo>
                  <a:lnTo>
                    <a:pt x="5569" y="15510"/>
                  </a:lnTo>
                  <a:lnTo>
                    <a:pt x="5960" y="15607"/>
                  </a:lnTo>
                  <a:lnTo>
                    <a:pt x="6351" y="15705"/>
                  </a:lnTo>
                  <a:lnTo>
                    <a:pt x="6741" y="15778"/>
                  </a:lnTo>
                  <a:lnTo>
                    <a:pt x="7132" y="15827"/>
                  </a:lnTo>
                  <a:lnTo>
                    <a:pt x="7523" y="15851"/>
                  </a:lnTo>
                  <a:lnTo>
                    <a:pt x="8353" y="15851"/>
                  </a:lnTo>
                  <a:lnTo>
                    <a:pt x="8744" y="15827"/>
                  </a:lnTo>
                  <a:lnTo>
                    <a:pt x="9135" y="15778"/>
                  </a:lnTo>
                  <a:lnTo>
                    <a:pt x="9526" y="15705"/>
                  </a:lnTo>
                  <a:lnTo>
                    <a:pt x="9916" y="15607"/>
                  </a:lnTo>
                  <a:lnTo>
                    <a:pt x="10307" y="15510"/>
                  </a:lnTo>
                  <a:lnTo>
                    <a:pt x="10673" y="15387"/>
                  </a:lnTo>
                  <a:lnTo>
                    <a:pt x="11015" y="15241"/>
                  </a:lnTo>
                  <a:lnTo>
                    <a:pt x="11382" y="15070"/>
                  </a:lnTo>
                  <a:lnTo>
                    <a:pt x="11724" y="14899"/>
                  </a:lnTo>
                  <a:lnTo>
                    <a:pt x="12041" y="14704"/>
                  </a:lnTo>
                  <a:lnTo>
                    <a:pt x="12383" y="14508"/>
                  </a:lnTo>
                  <a:lnTo>
                    <a:pt x="12676" y="14288"/>
                  </a:lnTo>
                  <a:lnTo>
                    <a:pt x="12994" y="14044"/>
                  </a:lnTo>
                  <a:lnTo>
                    <a:pt x="13262" y="13800"/>
                  </a:lnTo>
                  <a:lnTo>
                    <a:pt x="13555" y="13531"/>
                  </a:lnTo>
                  <a:lnTo>
                    <a:pt x="13800" y="13263"/>
                  </a:lnTo>
                  <a:lnTo>
                    <a:pt x="14068" y="12970"/>
                  </a:lnTo>
                  <a:lnTo>
                    <a:pt x="14288" y="12676"/>
                  </a:lnTo>
                  <a:lnTo>
                    <a:pt x="14508" y="12359"/>
                  </a:lnTo>
                  <a:lnTo>
                    <a:pt x="14728" y="12041"/>
                  </a:lnTo>
                  <a:lnTo>
                    <a:pt x="14923" y="11700"/>
                  </a:lnTo>
                  <a:lnTo>
                    <a:pt x="15094" y="11358"/>
                  </a:lnTo>
                  <a:lnTo>
                    <a:pt x="15241" y="11016"/>
                  </a:lnTo>
                  <a:lnTo>
                    <a:pt x="15387" y="10649"/>
                  </a:lnTo>
                  <a:lnTo>
                    <a:pt x="15509" y="10283"/>
                  </a:lnTo>
                  <a:lnTo>
                    <a:pt x="15631" y="9917"/>
                  </a:lnTo>
                  <a:lnTo>
                    <a:pt x="15705" y="9526"/>
                  </a:lnTo>
                  <a:lnTo>
                    <a:pt x="15778" y="9135"/>
                  </a:lnTo>
                  <a:lnTo>
                    <a:pt x="15827" y="8744"/>
                  </a:lnTo>
                  <a:lnTo>
                    <a:pt x="15851" y="8329"/>
                  </a:lnTo>
                  <a:lnTo>
                    <a:pt x="15876" y="7938"/>
                  </a:lnTo>
                  <a:lnTo>
                    <a:pt x="15851" y="7523"/>
                  </a:lnTo>
                  <a:lnTo>
                    <a:pt x="15827" y="7108"/>
                  </a:lnTo>
                  <a:lnTo>
                    <a:pt x="15778" y="6717"/>
                  </a:lnTo>
                  <a:lnTo>
                    <a:pt x="15705" y="6326"/>
                  </a:lnTo>
                  <a:lnTo>
                    <a:pt x="15631" y="5936"/>
                  </a:lnTo>
                  <a:lnTo>
                    <a:pt x="15509" y="5569"/>
                  </a:lnTo>
                  <a:lnTo>
                    <a:pt x="15387" y="5203"/>
                  </a:lnTo>
                  <a:lnTo>
                    <a:pt x="15241" y="4837"/>
                  </a:lnTo>
                  <a:lnTo>
                    <a:pt x="15094" y="4495"/>
                  </a:lnTo>
                  <a:lnTo>
                    <a:pt x="14923" y="4153"/>
                  </a:lnTo>
                  <a:lnTo>
                    <a:pt x="14728" y="3811"/>
                  </a:lnTo>
                  <a:lnTo>
                    <a:pt x="14508" y="3493"/>
                  </a:lnTo>
                  <a:lnTo>
                    <a:pt x="14288" y="3176"/>
                  </a:lnTo>
                  <a:lnTo>
                    <a:pt x="14068" y="2883"/>
                  </a:lnTo>
                  <a:lnTo>
                    <a:pt x="13800" y="2590"/>
                  </a:lnTo>
                  <a:lnTo>
                    <a:pt x="13555" y="2321"/>
                  </a:lnTo>
                  <a:lnTo>
                    <a:pt x="13262" y="2052"/>
                  </a:lnTo>
                  <a:lnTo>
                    <a:pt x="12994" y="1808"/>
                  </a:lnTo>
                  <a:lnTo>
                    <a:pt x="12676" y="1564"/>
                  </a:lnTo>
                  <a:lnTo>
                    <a:pt x="12383" y="1344"/>
                  </a:lnTo>
                  <a:lnTo>
                    <a:pt x="12041" y="1149"/>
                  </a:lnTo>
                  <a:lnTo>
                    <a:pt x="11724" y="953"/>
                  </a:lnTo>
                  <a:lnTo>
                    <a:pt x="11382" y="782"/>
                  </a:lnTo>
                  <a:lnTo>
                    <a:pt x="11015" y="611"/>
                  </a:lnTo>
                  <a:lnTo>
                    <a:pt x="10673" y="465"/>
                  </a:lnTo>
                  <a:lnTo>
                    <a:pt x="10307" y="343"/>
                  </a:lnTo>
                  <a:lnTo>
                    <a:pt x="9916" y="245"/>
                  </a:lnTo>
                  <a:lnTo>
                    <a:pt x="9526" y="147"/>
                  </a:lnTo>
                  <a:lnTo>
                    <a:pt x="9135" y="74"/>
                  </a:lnTo>
                  <a:lnTo>
                    <a:pt x="8744" y="25"/>
                  </a:lnTo>
                  <a:lnTo>
                    <a:pt x="835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24" name="Google Shape;824;p38"/>
            <p:cNvSpPr/>
            <p:nvPr/>
          </p:nvSpPr>
          <p:spPr>
            <a:xfrm>
              <a:off x="6697400" y="335200"/>
              <a:ext cx="323625" cy="323025"/>
            </a:xfrm>
            <a:custGeom>
              <a:avLst/>
              <a:gdLst/>
              <a:ahLst/>
              <a:cxnLst/>
              <a:rect l="l" t="t" r="r" b="b"/>
              <a:pathLst>
                <a:path w="12945" h="12921" extrusionOk="0">
                  <a:moveTo>
                    <a:pt x="6472" y="1319"/>
                  </a:moveTo>
                  <a:lnTo>
                    <a:pt x="6545" y="1344"/>
                  </a:lnTo>
                  <a:lnTo>
                    <a:pt x="6619" y="1368"/>
                  </a:lnTo>
                  <a:lnTo>
                    <a:pt x="6741" y="1441"/>
                  </a:lnTo>
                  <a:lnTo>
                    <a:pt x="6838" y="1563"/>
                  </a:lnTo>
                  <a:lnTo>
                    <a:pt x="6863" y="1637"/>
                  </a:lnTo>
                  <a:lnTo>
                    <a:pt x="6863" y="1710"/>
                  </a:lnTo>
                  <a:lnTo>
                    <a:pt x="6863" y="6301"/>
                  </a:lnTo>
                  <a:lnTo>
                    <a:pt x="9061" y="8475"/>
                  </a:lnTo>
                  <a:lnTo>
                    <a:pt x="9110" y="8548"/>
                  </a:lnTo>
                  <a:lnTo>
                    <a:pt x="9134" y="8622"/>
                  </a:lnTo>
                  <a:lnTo>
                    <a:pt x="9159" y="8768"/>
                  </a:lnTo>
                  <a:lnTo>
                    <a:pt x="9134" y="8915"/>
                  </a:lnTo>
                  <a:lnTo>
                    <a:pt x="9110" y="8988"/>
                  </a:lnTo>
                  <a:lnTo>
                    <a:pt x="9061" y="9037"/>
                  </a:lnTo>
                  <a:lnTo>
                    <a:pt x="8988" y="9086"/>
                  </a:lnTo>
                  <a:lnTo>
                    <a:pt x="8914" y="9135"/>
                  </a:lnTo>
                  <a:lnTo>
                    <a:pt x="8768" y="9159"/>
                  </a:lnTo>
                  <a:lnTo>
                    <a:pt x="8621" y="9135"/>
                  </a:lnTo>
                  <a:lnTo>
                    <a:pt x="8548" y="9086"/>
                  </a:lnTo>
                  <a:lnTo>
                    <a:pt x="8499" y="9037"/>
                  </a:lnTo>
                  <a:lnTo>
                    <a:pt x="6203" y="6741"/>
                  </a:lnTo>
                  <a:lnTo>
                    <a:pt x="6130" y="6595"/>
                  </a:lnTo>
                  <a:lnTo>
                    <a:pt x="6081" y="6472"/>
                  </a:lnTo>
                  <a:lnTo>
                    <a:pt x="6081" y="1710"/>
                  </a:lnTo>
                  <a:lnTo>
                    <a:pt x="6081" y="1637"/>
                  </a:lnTo>
                  <a:lnTo>
                    <a:pt x="6106" y="1563"/>
                  </a:lnTo>
                  <a:lnTo>
                    <a:pt x="6203" y="1441"/>
                  </a:lnTo>
                  <a:lnTo>
                    <a:pt x="6326" y="1368"/>
                  </a:lnTo>
                  <a:lnTo>
                    <a:pt x="6399" y="1344"/>
                  </a:lnTo>
                  <a:lnTo>
                    <a:pt x="6472" y="1319"/>
                  </a:lnTo>
                  <a:close/>
                  <a:moveTo>
                    <a:pt x="6228" y="0"/>
                  </a:moveTo>
                  <a:lnTo>
                    <a:pt x="5862" y="25"/>
                  </a:lnTo>
                  <a:lnTo>
                    <a:pt x="5495" y="74"/>
                  </a:lnTo>
                  <a:lnTo>
                    <a:pt x="5129" y="122"/>
                  </a:lnTo>
                  <a:lnTo>
                    <a:pt x="4787" y="220"/>
                  </a:lnTo>
                  <a:lnTo>
                    <a:pt x="4445" y="318"/>
                  </a:lnTo>
                  <a:lnTo>
                    <a:pt x="4103" y="440"/>
                  </a:lnTo>
                  <a:lnTo>
                    <a:pt x="3761" y="586"/>
                  </a:lnTo>
                  <a:lnTo>
                    <a:pt x="3444" y="733"/>
                  </a:lnTo>
                  <a:lnTo>
                    <a:pt x="3639" y="1050"/>
                  </a:lnTo>
                  <a:lnTo>
                    <a:pt x="3663" y="1148"/>
                  </a:lnTo>
                  <a:lnTo>
                    <a:pt x="3663" y="1246"/>
                  </a:lnTo>
                  <a:lnTo>
                    <a:pt x="3615" y="1344"/>
                  </a:lnTo>
                  <a:lnTo>
                    <a:pt x="3541" y="1392"/>
                  </a:lnTo>
                  <a:lnTo>
                    <a:pt x="3493" y="1417"/>
                  </a:lnTo>
                  <a:lnTo>
                    <a:pt x="3370" y="1417"/>
                  </a:lnTo>
                  <a:lnTo>
                    <a:pt x="3297" y="1392"/>
                  </a:lnTo>
                  <a:lnTo>
                    <a:pt x="3248" y="1368"/>
                  </a:lnTo>
                  <a:lnTo>
                    <a:pt x="3224" y="1295"/>
                  </a:lnTo>
                  <a:lnTo>
                    <a:pt x="3028" y="977"/>
                  </a:lnTo>
                  <a:lnTo>
                    <a:pt x="2735" y="1197"/>
                  </a:lnTo>
                  <a:lnTo>
                    <a:pt x="2442" y="1417"/>
                  </a:lnTo>
                  <a:lnTo>
                    <a:pt x="2174" y="1637"/>
                  </a:lnTo>
                  <a:lnTo>
                    <a:pt x="1905" y="1881"/>
                  </a:lnTo>
                  <a:lnTo>
                    <a:pt x="1661" y="2150"/>
                  </a:lnTo>
                  <a:lnTo>
                    <a:pt x="1417" y="2418"/>
                  </a:lnTo>
                  <a:lnTo>
                    <a:pt x="1197" y="2711"/>
                  </a:lnTo>
                  <a:lnTo>
                    <a:pt x="1001" y="3029"/>
                  </a:lnTo>
                  <a:lnTo>
                    <a:pt x="1319" y="3200"/>
                  </a:lnTo>
                  <a:lnTo>
                    <a:pt x="1392" y="3273"/>
                  </a:lnTo>
                  <a:lnTo>
                    <a:pt x="1441" y="3346"/>
                  </a:lnTo>
                  <a:lnTo>
                    <a:pt x="1441" y="3444"/>
                  </a:lnTo>
                  <a:lnTo>
                    <a:pt x="1417" y="3542"/>
                  </a:lnTo>
                  <a:lnTo>
                    <a:pt x="1368" y="3590"/>
                  </a:lnTo>
                  <a:lnTo>
                    <a:pt x="1319" y="3639"/>
                  </a:lnTo>
                  <a:lnTo>
                    <a:pt x="1246" y="3664"/>
                  </a:lnTo>
                  <a:lnTo>
                    <a:pt x="1123" y="3664"/>
                  </a:lnTo>
                  <a:lnTo>
                    <a:pt x="1075" y="3639"/>
                  </a:lnTo>
                  <a:lnTo>
                    <a:pt x="757" y="3444"/>
                  </a:lnTo>
                  <a:lnTo>
                    <a:pt x="586" y="3761"/>
                  </a:lnTo>
                  <a:lnTo>
                    <a:pt x="464" y="4079"/>
                  </a:lnTo>
                  <a:lnTo>
                    <a:pt x="342" y="4421"/>
                  </a:lnTo>
                  <a:lnTo>
                    <a:pt x="220" y="4763"/>
                  </a:lnTo>
                  <a:lnTo>
                    <a:pt x="147" y="5129"/>
                  </a:lnTo>
                  <a:lnTo>
                    <a:pt x="73" y="5471"/>
                  </a:lnTo>
                  <a:lnTo>
                    <a:pt x="24" y="5837"/>
                  </a:lnTo>
                  <a:lnTo>
                    <a:pt x="0" y="6228"/>
                  </a:lnTo>
                  <a:lnTo>
                    <a:pt x="659" y="6228"/>
                  </a:lnTo>
                  <a:lnTo>
                    <a:pt x="757" y="6277"/>
                  </a:lnTo>
                  <a:lnTo>
                    <a:pt x="806" y="6375"/>
                  </a:lnTo>
                  <a:lnTo>
                    <a:pt x="806" y="6472"/>
                  </a:lnTo>
                  <a:lnTo>
                    <a:pt x="806" y="6546"/>
                  </a:lnTo>
                  <a:lnTo>
                    <a:pt x="757" y="6643"/>
                  </a:lnTo>
                  <a:lnTo>
                    <a:pt x="659" y="6692"/>
                  </a:lnTo>
                  <a:lnTo>
                    <a:pt x="562" y="6717"/>
                  </a:lnTo>
                  <a:lnTo>
                    <a:pt x="0" y="6717"/>
                  </a:lnTo>
                  <a:lnTo>
                    <a:pt x="24" y="7083"/>
                  </a:lnTo>
                  <a:lnTo>
                    <a:pt x="73" y="7449"/>
                  </a:lnTo>
                  <a:lnTo>
                    <a:pt x="147" y="7791"/>
                  </a:lnTo>
                  <a:lnTo>
                    <a:pt x="220" y="8158"/>
                  </a:lnTo>
                  <a:lnTo>
                    <a:pt x="342" y="8500"/>
                  </a:lnTo>
                  <a:lnTo>
                    <a:pt x="464" y="8841"/>
                  </a:lnTo>
                  <a:lnTo>
                    <a:pt x="586" y="9159"/>
                  </a:lnTo>
                  <a:lnTo>
                    <a:pt x="757" y="9476"/>
                  </a:lnTo>
                  <a:lnTo>
                    <a:pt x="1075" y="9305"/>
                  </a:lnTo>
                  <a:lnTo>
                    <a:pt x="1172" y="9257"/>
                  </a:lnTo>
                  <a:lnTo>
                    <a:pt x="1270" y="9281"/>
                  </a:lnTo>
                  <a:lnTo>
                    <a:pt x="1343" y="9305"/>
                  </a:lnTo>
                  <a:lnTo>
                    <a:pt x="1417" y="9379"/>
                  </a:lnTo>
                  <a:lnTo>
                    <a:pt x="1441" y="9476"/>
                  </a:lnTo>
                  <a:lnTo>
                    <a:pt x="1441" y="9574"/>
                  </a:lnTo>
                  <a:lnTo>
                    <a:pt x="1392" y="9647"/>
                  </a:lnTo>
                  <a:lnTo>
                    <a:pt x="1319" y="9721"/>
                  </a:lnTo>
                  <a:lnTo>
                    <a:pt x="1001" y="9892"/>
                  </a:lnTo>
                  <a:lnTo>
                    <a:pt x="1197" y="10209"/>
                  </a:lnTo>
                  <a:lnTo>
                    <a:pt x="1417" y="10502"/>
                  </a:lnTo>
                  <a:lnTo>
                    <a:pt x="1661" y="10771"/>
                  </a:lnTo>
                  <a:lnTo>
                    <a:pt x="1905" y="11040"/>
                  </a:lnTo>
                  <a:lnTo>
                    <a:pt x="2174" y="11284"/>
                  </a:lnTo>
                  <a:lnTo>
                    <a:pt x="2442" y="11504"/>
                  </a:lnTo>
                  <a:lnTo>
                    <a:pt x="2735" y="11723"/>
                  </a:lnTo>
                  <a:lnTo>
                    <a:pt x="3028" y="11943"/>
                  </a:lnTo>
                  <a:lnTo>
                    <a:pt x="3224" y="11626"/>
                  </a:lnTo>
                  <a:lnTo>
                    <a:pt x="3273" y="11552"/>
                  </a:lnTo>
                  <a:lnTo>
                    <a:pt x="3370" y="11504"/>
                  </a:lnTo>
                  <a:lnTo>
                    <a:pt x="3468" y="11504"/>
                  </a:lnTo>
                  <a:lnTo>
                    <a:pt x="3541" y="11528"/>
                  </a:lnTo>
                  <a:lnTo>
                    <a:pt x="3615" y="11601"/>
                  </a:lnTo>
                  <a:lnTo>
                    <a:pt x="3663" y="11675"/>
                  </a:lnTo>
                  <a:lnTo>
                    <a:pt x="3663" y="11772"/>
                  </a:lnTo>
                  <a:lnTo>
                    <a:pt x="3639" y="11870"/>
                  </a:lnTo>
                  <a:lnTo>
                    <a:pt x="3444" y="12187"/>
                  </a:lnTo>
                  <a:lnTo>
                    <a:pt x="3761" y="12334"/>
                  </a:lnTo>
                  <a:lnTo>
                    <a:pt x="4103" y="12480"/>
                  </a:lnTo>
                  <a:lnTo>
                    <a:pt x="4445" y="12603"/>
                  </a:lnTo>
                  <a:lnTo>
                    <a:pt x="4787" y="12700"/>
                  </a:lnTo>
                  <a:lnTo>
                    <a:pt x="5129" y="12798"/>
                  </a:lnTo>
                  <a:lnTo>
                    <a:pt x="5495" y="12847"/>
                  </a:lnTo>
                  <a:lnTo>
                    <a:pt x="5862" y="12896"/>
                  </a:lnTo>
                  <a:lnTo>
                    <a:pt x="6228" y="12920"/>
                  </a:lnTo>
                  <a:lnTo>
                    <a:pt x="6228" y="12358"/>
                  </a:lnTo>
                  <a:lnTo>
                    <a:pt x="6252" y="12261"/>
                  </a:lnTo>
                  <a:lnTo>
                    <a:pt x="6301" y="12187"/>
                  </a:lnTo>
                  <a:lnTo>
                    <a:pt x="6374" y="12139"/>
                  </a:lnTo>
                  <a:lnTo>
                    <a:pt x="6472" y="12114"/>
                  </a:lnTo>
                  <a:lnTo>
                    <a:pt x="6570" y="12139"/>
                  </a:lnTo>
                  <a:lnTo>
                    <a:pt x="6643" y="12187"/>
                  </a:lnTo>
                  <a:lnTo>
                    <a:pt x="6692" y="12261"/>
                  </a:lnTo>
                  <a:lnTo>
                    <a:pt x="6716" y="12358"/>
                  </a:lnTo>
                  <a:lnTo>
                    <a:pt x="6716" y="12920"/>
                  </a:lnTo>
                  <a:lnTo>
                    <a:pt x="7083" y="12896"/>
                  </a:lnTo>
                  <a:lnTo>
                    <a:pt x="7449" y="12847"/>
                  </a:lnTo>
                  <a:lnTo>
                    <a:pt x="7815" y="12798"/>
                  </a:lnTo>
                  <a:lnTo>
                    <a:pt x="8157" y="12700"/>
                  </a:lnTo>
                  <a:lnTo>
                    <a:pt x="8499" y="12603"/>
                  </a:lnTo>
                  <a:lnTo>
                    <a:pt x="8841" y="12480"/>
                  </a:lnTo>
                  <a:lnTo>
                    <a:pt x="9183" y="12334"/>
                  </a:lnTo>
                  <a:lnTo>
                    <a:pt x="9501" y="12187"/>
                  </a:lnTo>
                  <a:lnTo>
                    <a:pt x="9305" y="11870"/>
                  </a:lnTo>
                  <a:lnTo>
                    <a:pt x="9281" y="11772"/>
                  </a:lnTo>
                  <a:lnTo>
                    <a:pt x="9281" y="11675"/>
                  </a:lnTo>
                  <a:lnTo>
                    <a:pt x="9330" y="11601"/>
                  </a:lnTo>
                  <a:lnTo>
                    <a:pt x="9403" y="11528"/>
                  </a:lnTo>
                  <a:lnTo>
                    <a:pt x="9476" y="11504"/>
                  </a:lnTo>
                  <a:lnTo>
                    <a:pt x="9574" y="11504"/>
                  </a:lnTo>
                  <a:lnTo>
                    <a:pt x="9672" y="11552"/>
                  </a:lnTo>
                  <a:lnTo>
                    <a:pt x="9720" y="11626"/>
                  </a:lnTo>
                  <a:lnTo>
                    <a:pt x="9916" y="11943"/>
                  </a:lnTo>
                  <a:lnTo>
                    <a:pt x="10209" y="11723"/>
                  </a:lnTo>
                  <a:lnTo>
                    <a:pt x="10502" y="11504"/>
                  </a:lnTo>
                  <a:lnTo>
                    <a:pt x="10771" y="11284"/>
                  </a:lnTo>
                  <a:lnTo>
                    <a:pt x="11039" y="11040"/>
                  </a:lnTo>
                  <a:lnTo>
                    <a:pt x="11283" y="10771"/>
                  </a:lnTo>
                  <a:lnTo>
                    <a:pt x="11528" y="10502"/>
                  </a:lnTo>
                  <a:lnTo>
                    <a:pt x="11747" y="10209"/>
                  </a:lnTo>
                  <a:lnTo>
                    <a:pt x="11943" y="9892"/>
                  </a:lnTo>
                  <a:lnTo>
                    <a:pt x="11625" y="9721"/>
                  </a:lnTo>
                  <a:lnTo>
                    <a:pt x="11552" y="9647"/>
                  </a:lnTo>
                  <a:lnTo>
                    <a:pt x="11503" y="9574"/>
                  </a:lnTo>
                  <a:lnTo>
                    <a:pt x="11503" y="9476"/>
                  </a:lnTo>
                  <a:lnTo>
                    <a:pt x="11528" y="9379"/>
                  </a:lnTo>
                  <a:lnTo>
                    <a:pt x="11601" y="9305"/>
                  </a:lnTo>
                  <a:lnTo>
                    <a:pt x="11674" y="9281"/>
                  </a:lnTo>
                  <a:lnTo>
                    <a:pt x="11772" y="9257"/>
                  </a:lnTo>
                  <a:lnTo>
                    <a:pt x="11870" y="9305"/>
                  </a:lnTo>
                  <a:lnTo>
                    <a:pt x="12187" y="9476"/>
                  </a:lnTo>
                  <a:lnTo>
                    <a:pt x="12358" y="9159"/>
                  </a:lnTo>
                  <a:lnTo>
                    <a:pt x="12480" y="8841"/>
                  </a:lnTo>
                  <a:lnTo>
                    <a:pt x="12602" y="8500"/>
                  </a:lnTo>
                  <a:lnTo>
                    <a:pt x="12724" y="8158"/>
                  </a:lnTo>
                  <a:lnTo>
                    <a:pt x="12798" y="7791"/>
                  </a:lnTo>
                  <a:lnTo>
                    <a:pt x="12871" y="7449"/>
                  </a:lnTo>
                  <a:lnTo>
                    <a:pt x="12920" y="7083"/>
                  </a:lnTo>
                  <a:lnTo>
                    <a:pt x="12944" y="6717"/>
                  </a:lnTo>
                  <a:lnTo>
                    <a:pt x="12382" y="6717"/>
                  </a:lnTo>
                  <a:lnTo>
                    <a:pt x="12285" y="6692"/>
                  </a:lnTo>
                  <a:lnTo>
                    <a:pt x="12187" y="6643"/>
                  </a:lnTo>
                  <a:lnTo>
                    <a:pt x="12138" y="6546"/>
                  </a:lnTo>
                  <a:lnTo>
                    <a:pt x="12138" y="6472"/>
                  </a:lnTo>
                  <a:lnTo>
                    <a:pt x="12138" y="6375"/>
                  </a:lnTo>
                  <a:lnTo>
                    <a:pt x="12187" y="6277"/>
                  </a:lnTo>
                  <a:lnTo>
                    <a:pt x="12285" y="6228"/>
                  </a:lnTo>
                  <a:lnTo>
                    <a:pt x="12944" y="6228"/>
                  </a:lnTo>
                  <a:lnTo>
                    <a:pt x="12920" y="5837"/>
                  </a:lnTo>
                  <a:lnTo>
                    <a:pt x="12871" y="5471"/>
                  </a:lnTo>
                  <a:lnTo>
                    <a:pt x="12798" y="5129"/>
                  </a:lnTo>
                  <a:lnTo>
                    <a:pt x="12724" y="4763"/>
                  </a:lnTo>
                  <a:lnTo>
                    <a:pt x="12602" y="4421"/>
                  </a:lnTo>
                  <a:lnTo>
                    <a:pt x="12480" y="4079"/>
                  </a:lnTo>
                  <a:lnTo>
                    <a:pt x="12358" y="3761"/>
                  </a:lnTo>
                  <a:lnTo>
                    <a:pt x="12187" y="3444"/>
                  </a:lnTo>
                  <a:lnTo>
                    <a:pt x="11870" y="3639"/>
                  </a:lnTo>
                  <a:lnTo>
                    <a:pt x="11821" y="3664"/>
                  </a:lnTo>
                  <a:lnTo>
                    <a:pt x="11699" y="3664"/>
                  </a:lnTo>
                  <a:lnTo>
                    <a:pt x="11625" y="3639"/>
                  </a:lnTo>
                  <a:lnTo>
                    <a:pt x="11577" y="3590"/>
                  </a:lnTo>
                  <a:lnTo>
                    <a:pt x="11528" y="3542"/>
                  </a:lnTo>
                  <a:lnTo>
                    <a:pt x="11503" y="3444"/>
                  </a:lnTo>
                  <a:lnTo>
                    <a:pt x="11503" y="3346"/>
                  </a:lnTo>
                  <a:lnTo>
                    <a:pt x="11552" y="3273"/>
                  </a:lnTo>
                  <a:lnTo>
                    <a:pt x="11625" y="3200"/>
                  </a:lnTo>
                  <a:lnTo>
                    <a:pt x="11943" y="3029"/>
                  </a:lnTo>
                  <a:lnTo>
                    <a:pt x="11747" y="2711"/>
                  </a:lnTo>
                  <a:lnTo>
                    <a:pt x="11528" y="2418"/>
                  </a:lnTo>
                  <a:lnTo>
                    <a:pt x="11283" y="2150"/>
                  </a:lnTo>
                  <a:lnTo>
                    <a:pt x="11039" y="1881"/>
                  </a:lnTo>
                  <a:lnTo>
                    <a:pt x="10771" y="1637"/>
                  </a:lnTo>
                  <a:lnTo>
                    <a:pt x="10502" y="1417"/>
                  </a:lnTo>
                  <a:lnTo>
                    <a:pt x="10209" y="1197"/>
                  </a:lnTo>
                  <a:lnTo>
                    <a:pt x="9916" y="977"/>
                  </a:lnTo>
                  <a:lnTo>
                    <a:pt x="9720" y="1295"/>
                  </a:lnTo>
                  <a:lnTo>
                    <a:pt x="9696" y="1368"/>
                  </a:lnTo>
                  <a:lnTo>
                    <a:pt x="9647" y="1392"/>
                  </a:lnTo>
                  <a:lnTo>
                    <a:pt x="9574" y="1417"/>
                  </a:lnTo>
                  <a:lnTo>
                    <a:pt x="9452" y="1417"/>
                  </a:lnTo>
                  <a:lnTo>
                    <a:pt x="9403" y="1392"/>
                  </a:lnTo>
                  <a:lnTo>
                    <a:pt x="9330" y="1344"/>
                  </a:lnTo>
                  <a:lnTo>
                    <a:pt x="9281" y="1246"/>
                  </a:lnTo>
                  <a:lnTo>
                    <a:pt x="9281" y="1148"/>
                  </a:lnTo>
                  <a:lnTo>
                    <a:pt x="9305" y="1050"/>
                  </a:lnTo>
                  <a:lnTo>
                    <a:pt x="9501" y="733"/>
                  </a:lnTo>
                  <a:lnTo>
                    <a:pt x="9183" y="586"/>
                  </a:lnTo>
                  <a:lnTo>
                    <a:pt x="8841" y="440"/>
                  </a:lnTo>
                  <a:lnTo>
                    <a:pt x="8499" y="318"/>
                  </a:lnTo>
                  <a:lnTo>
                    <a:pt x="8157" y="220"/>
                  </a:lnTo>
                  <a:lnTo>
                    <a:pt x="7815" y="122"/>
                  </a:lnTo>
                  <a:lnTo>
                    <a:pt x="7449" y="74"/>
                  </a:lnTo>
                  <a:lnTo>
                    <a:pt x="7083" y="25"/>
                  </a:lnTo>
                  <a:lnTo>
                    <a:pt x="6716" y="0"/>
                  </a:lnTo>
                  <a:lnTo>
                    <a:pt x="6716" y="562"/>
                  </a:lnTo>
                  <a:lnTo>
                    <a:pt x="6692" y="660"/>
                  </a:lnTo>
                  <a:lnTo>
                    <a:pt x="6643" y="733"/>
                  </a:lnTo>
                  <a:lnTo>
                    <a:pt x="6570" y="782"/>
                  </a:lnTo>
                  <a:lnTo>
                    <a:pt x="6472" y="806"/>
                  </a:lnTo>
                  <a:lnTo>
                    <a:pt x="6374" y="782"/>
                  </a:lnTo>
                  <a:lnTo>
                    <a:pt x="6301" y="733"/>
                  </a:lnTo>
                  <a:lnTo>
                    <a:pt x="6252" y="660"/>
                  </a:lnTo>
                  <a:lnTo>
                    <a:pt x="6228" y="562"/>
                  </a:lnTo>
                  <a:lnTo>
                    <a:pt x="62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25" name="Google Shape;825;p38"/>
          <p:cNvGrpSpPr/>
          <p:nvPr/>
        </p:nvGrpSpPr>
        <p:grpSpPr>
          <a:xfrm>
            <a:off x="930500" y="1028845"/>
            <a:ext cx="322569" cy="390412"/>
            <a:chOff x="584925" y="922575"/>
            <a:chExt cx="415200" cy="502525"/>
          </a:xfrm>
        </p:grpSpPr>
        <p:sp>
          <p:nvSpPr>
            <p:cNvPr id="826" name="Google Shape;826;p38"/>
            <p:cNvSpPr/>
            <p:nvPr/>
          </p:nvSpPr>
          <p:spPr>
            <a:xfrm>
              <a:off x="584925" y="961025"/>
              <a:ext cx="378575" cy="464075"/>
            </a:xfrm>
            <a:custGeom>
              <a:avLst/>
              <a:gdLst/>
              <a:ahLst/>
              <a:cxnLst/>
              <a:rect l="l" t="t" r="r" b="b"/>
              <a:pathLst>
                <a:path w="15143" h="18563" extrusionOk="0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27" name="Google Shape;827;p38"/>
            <p:cNvSpPr/>
            <p:nvPr/>
          </p:nvSpPr>
          <p:spPr>
            <a:xfrm>
              <a:off x="621550" y="922575"/>
              <a:ext cx="378575" cy="464050"/>
            </a:xfrm>
            <a:custGeom>
              <a:avLst/>
              <a:gdLst/>
              <a:ahLst/>
              <a:cxnLst/>
              <a:rect l="l" t="t" r="r" b="b"/>
              <a:pathLst>
                <a:path w="15143" h="18562" extrusionOk="0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28" name="Google Shape;828;p38"/>
            <p:cNvSpPr/>
            <p:nvPr/>
          </p:nvSpPr>
          <p:spPr>
            <a:xfrm>
              <a:off x="915850" y="922575"/>
              <a:ext cx="84275" cy="84275"/>
            </a:xfrm>
            <a:custGeom>
              <a:avLst/>
              <a:gdLst/>
              <a:ahLst/>
              <a:cxnLst/>
              <a:rect l="l" t="t" r="r" b="b"/>
              <a:pathLst>
                <a:path w="3371" h="3371" extrusionOk="0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29" name="Google Shape;829;p38"/>
          <p:cNvGrpSpPr/>
          <p:nvPr/>
        </p:nvGrpSpPr>
        <p:grpSpPr>
          <a:xfrm>
            <a:off x="1444691" y="1019833"/>
            <a:ext cx="341564" cy="407018"/>
            <a:chOff x="1246775" y="910975"/>
            <a:chExt cx="439650" cy="523900"/>
          </a:xfrm>
        </p:grpSpPr>
        <p:sp>
          <p:nvSpPr>
            <p:cNvPr id="830" name="Google Shape;830;p38"/>
            <p:cNvSpPr/>
            <p:nvPr/>
          </p:nvSpPr>
          <p:spPr>
            <a:xfrm>
              <a:off x="1246775" y="970800"/>
              <a:ext cx="378575" cy="464075"/>
            </a:xfrm>
            <a:custGeom>
              <a:avLst/>
              <a:gdLst/>
              <a:ahLst/>
              <a:cxnLst/>
              <a:rect l="l" t="t" r="r" b="b"/>
              <a:pathLst>
                <a:path w="15143" h="18563" extrusionOk="0">
                  <a:moveTo>
                    <a:pt x="782" y="1"/>
                  </a:moveTo>
                  <a:lnTo>
                    <a:pt x="636" y="25"/>
                  </a:lnTo>
                  <a:lnTo>
                    <a:pt x="489" y="50"/>
                  </a:lnTo>
                  <a:lnTo>
                    <a:pt x="343" y="123"/>
                  </a:lnTo>
                  <a:lnTo>
                    <a:pt x="220" y="221"/>
                  </a:lnTo>
                  <a:lnTo>
                    <a:pt x="123" y="318"/>
                  </a:lnTo>
                  <a:lnTo>
                    <a:pt x="74" y="465"/>
                  </a:lnTo>
                  <a:lnTo>
                    <a:pt x="25" y="587"/>
                  </a:lnTo>
                  <a:lnTo>
                    <a:pt x="1" y="758"/>
                  </a:lnTo>
                  <a:lnTo>
                    <a:pt x="1" y="17756"/>
                  </a:lnTo>
                  <a:lnTo>
                    <a:pt x="25" y="17903"/>
                  </a:lnTo>
                  <a:lnTo>
                    <a:pt x="74" y="18049"/>
                  </a:lnTo>
                  <a:lnTo>
                    <a:pt x="123" y="18196"/>
                  </a:lnTo>
                  <a:lnTo>
                    <a:pt x="220" y="18318"/>
                  </a:lnTo>
                  <a:lnTo>
                    <a:pt x="343" y="18416"/>
                  </a:lnTo>
                  <a:lnTo>
                    <a:pt x="489" y="18489"/>
                  </a:lnTo>
                  <a:lnTo>
                    <a:pt x="636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8"/>
                  </a:lnTo>
                  <a:lnTo>
                    <a:pt x="14654" y="18489"/>
                  </a:lnTo>
                  <a:lnTo>
                    <a:pt x="14801" y="18416"/>
                  </a:lnTo>
                  <a:lnTo>
                    <a:pt x="14923" y="18318"/>
                  </a:lnTo>
                  <a:lnTo>
                    <a:pt x="15021" y="18196"/>
                  </a:lnTo>
                  <a:lnTo>
                    <a:pt x="15070" y="18049"/>
                  </a:lnTo>
                  <a:lnTo>
                    <a:pt x="15118" y="17903"/>
                  </a:lnTo>
                  <a:lnTo>
                    <a:pt x="15143" y="17756"/>
                  </a:lnTo>
                  <a:lnTo>
                    <a:pt x="15143" y="16608"/>
                  </a:lnTo>
                  <a:lnTo>
                    <a:pt x="2736" y="16608"/>
                  </a:lnTo>
                  <a:lnTo>
                    <a:pt x="2589" y="16584"/>
                  </a:lnTo>
                  <a:lnTo>
                    <a:pt x="2443" y="16535"/>
                  </a:lnTo>
                  <a:lnTo>
                    <a:pt x="2296" y="16462"/>
                  </a:lnTo>
                  <a:lnTo>
                    <a:pt x="2174" y="16364"/>
                  </a:lnTo>
                  <a:lnTo>
                    <a:pt x="2077" y="16242"/>
                  </a:lnTo>
                  <a:lnTo>
                    <a:pt x="2028" y="16096"/>
                  </a:lnTo>
                  <a:lnTo>
                    <a:pt x="1979" y="15949"/>
                  </a:lnTo>
                  <a:lnTo>
                    <a:pt x="1954" y="15802"/>
                  </a:lnTo>
                  <a:lnTo>
                    <a:pt x="195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31" name="Google Shape;831;p38"/>
            <p:cNvSpPr/>
            <p:nvPr/>
          </p:nvSpPr>
          <p:spPr>
            <a:xfrm>
              <a:off x="1307825" y="910975"/>
              <a:ext cx="378600" cy="464050"/>
            </a:xfrm>
            <a:custGeom>
              <a:avLst/>
              <a:gdLst/>
              <a:ahLst/>
              <a:cxnLst/>
              <a:rect l="l" t="t" r="r" b="b"/>
              <a:pathLst>
                <a:path w="15144" h="18562" extrusionOk="0">
                  <a:moveTo>
                    <a:pt x="782" y="0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4"/>
                  </a:lnTo>
                  <a:lnTo>
                    <a:pt x="123" y="342"/>
                  </a:lnTo>
                  <a:lnTo>
                    <a:pt x="74" y="489"/>
                  </a:lnTo>
                  <a:lnTo>
                    <a:pt x="25" y="635"/>
                  </a:lnTo>
                  <a:lnTo>
                    <a:pt x="1" y="782"/>
                  </a:lnTo>
                  <a:lnTo>
                    <a:pt x="1" y="17780"/>
                  </a:lnTo>
                  <a:lnTo>
                    <a:pt x="25" y="17951"/>
                  </a:lnTo>
                  <a:lnTo>
                    <a:pt x="74" y="18098"/>
                  </a:lnTo>
                  <a:lnTo>
                    <a:pt x="123" y="18220"/>
                  </a:lnTo>
                  <a:lnTo>
                    <a:pt x="221" y="18342"/>
                  </a:lnTo>
                  <a:lnTo>
                    <a:pt x="343" y="18440"/>
                  </a:lnTo>
                  <a:lnTo>
                    <a:pt x="489" y="18513"/>
                  </a:lnTo>
                  <a:lnTo>
                    <a:pt x="636" y="18562"/>
                  </a:lnTo>
                  <a:lnTo>
                    <a:pt x="14508" y="18562"/>
                  </a:lnTo>
                  <a:lnTo>
                    <a:pt x="14655" y="18513"/>
                  </a:lnTo>
                  <a:lnTo>
                    <a:pt x="14801" y="18440"/>
                  </a:lnTo>
                  <a:lnTo>
                    <a:pt x="14923" y="18342"/>
                  </a:lnTo>
                  <a:lnTo>
                    <a:pt x="15021" y="18220"/>
                  </a:lnTo>
                  <a:lnTo>
                    <a:pt x="15070" y="18098"/>
                  </a:lnTo>
                  <a:lnTo>
                    <a:pt x="15119" y="17951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6" y="3835"/>
                  </a:lnTo>
                  <a:lnTo>
                    <a:pt x="12066" y="3761"/>
                  </a:lnTo>
                  <a:lnTo>
                    <a:pt x="11846" y="3664"/>
                  </a:lnTo>
                  <a:lnTo>
                    <a:pt x="11651" y="3493"/>
                  </a:lnTo>
                  <a:lnTo>
                    <a:pt x="11504" y="3297"/>
                  </a:lnTo>
                  <a:lnTo>
                    <a:pt x="11382" y="3102"/>
                  </a:lnTo>
                  <a:lnTo>
                    <a:pt x="11309" y="2858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32" name="Google Shape;832;p38"/>
            <p:cNvSpPr/>
            <p:nvPr/>
          </p:nvSpPr>
          <p:spPr>
            <a:xfrm>
              <a:off x="1602125" y="910975"/>
              <a:ext cx="84300" cy="84275"/>
            </a:xfrm>
            <a:custGeom>
              <a:avLst/>
              <a:gdLst/>
              <a:ahLst/>
              <a:cxnLst/>
              <a:rect l="l" t="t" r="r" b="b"/>
              <a:pathLst>
                <a:path w="3372" h="3371" extrusionOk="0">
                  <a:moveTo>
                    <a:pt x="1" y="0"/>
                  </a:moveTo>
                  <a:lnTo>
                    <a:pt x="1" y="2589"/>
                  </a:lnTo>
                  <a:lnTo>
                    <a:pt x="1" y="2760"/>
                  </a:lnTo>
                  <a:lnTo>
                    <a:pt x="50" y="2907"/>
                  </a:lnTo>
                  <a:lnTo>
                    <a:pt x="123" y="3029"/>
                  </a:lnTo>
                  <a:lnTo>
                    <a:pt x="221" y="3151"/>
                  </a:lnTo>
                  <a:lnTo>
                    <a:pt x="343" y="3249"/>
                  </a:lnTo>
                  <a:lnTo>
                    <a:pt x="465" y="3322"/>
                  </a:lnTo>
                  <a:lnTo>
                    <a:pt x="611" y="3371"/>
                  </a:lnTo>
                  <a:lnTo>
                    <a:pt x="3371" y="337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33" name="Google Shape;833;p38"/>
          <p:cNvGrpSpPr/>
          <p:nvPr/>
        </p:nvGrpSpPr>
        <p:grpSpPr>
          <a:xfrm>
            <a:off x="1972653" y="1085287"/>
            <a:ext cx="333018" cy="277043"/>
            <a:chOff x="1926350" y="995225"/>
            <a:chExt cx="428650" cy="356600"/>
          </a:xfrm>
        </p:grpSpPr>
        <p:sp>
          <p:nvSpPr>
            <p:cNvPr id="834" name="Google Shape;834;p38"/>
            <p:cNvSpPr/>
            <p:nvPr/>
          </p:nvSpPr>
          <p:spPr>
            <a:xfrm>
              <a:off x="1926350" y="1298075"/>
              <a:ext cx="208225" cy="53750"/>
            </a:xfrm>
            <a:custGeom>
              <a:avLst/>
              <a:gdLst/>
              <a:ahLst/>
              <a:cxnLst/>
              <a:rect l="l" t="t" r="r" b="b"/>
              <a:pathLst>
                <a:path w="8329" h="2150" extrusionOk="0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35" name="Google Shape;835;p38"/>
            <p:cNvSpPr/>
            <p:nvPr/>
          </p:nvSpPr>
          <p:spPr>
            <a:xfrm>
              <a:off x="2146775" y="1298075"/>
              <a:ext cx="208225" cy="53750"/>
            </a:xfrm>
            <a:custGeom>
              <a:avLst/>
              <a:gdLst/>
              <a:ahLst/>
              <a:cxnLst/>
              <a:rect l="l" t="t" r="r" b="b"/>
              <a:pathLst>
                <a:path w="8329" h="2150" extrusionOk="0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36" name="Google Shape;836;p38"/>
            <p:cNvSpPr/>
            <p:nvPr/>
          </p:nvSpPr>
          <p:spPr>
            <a:xfrm>
              <a:off x="1926350" y="995225"/>
              <a:ext cx="208225" cy="332175"/>
            </a:xfrm>
            <a:custGeom>
              <a:avLst/>
              <a:gdLst/>
              <a:ahLst/>
              <a:cxnLst/>
              <a:rect l="l" t="t" r="r" b="b"/>
              <a:pathLst>
                <a:path w="8329" h="13287" extrusionOk="0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37" name="Google Shape;837;p38"/>
            <p:cNvSpPr/>
            <p:nvPr/>
          </p:nvSpPr>
          <p:spPr>
            <a:xfrm>
              <a:off x="2146775" y="995225"/>
              <a:ext cx="208225" cy="332175"/>
            </a:xfrm>
            <a:custGeom>
              <a:avLst/>
              <a:gdLst/>
              <a:ahLst/>
              <a:cxnLst/>
              <a:rect l="l" t="t" r="r" b="b"/>
              <a:pathLst>
                <a:path w="8329" h="13287" extrusionOk="0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838" name="Google Shape;838;p38"/>
          <p:cNvSpPr/>
          <p:nvPr/>
        </p:nvSpPr>
        <p:spPr>
          <a:xfrm>
            <a:off x="2500252" y="1062084"/>
            <a:ext cx="325443" cy="323540"/>
          </a:xfrm>
          <a:custGeom>
            <a:avLst/>
            <a:gdLst/>
            <a:ahLst/>
            <a:cxnLst/>
            <a:rect l="l" t="t" r="r" b="b"/>
            <a:pathLst>
              <a:path w="16756" h="16658" extrusionOk="0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839" name="Google Shape;839;p38"/>
          <p:cNvSpPr/>
          <p:nvPr/>
        </p:nvSpPr>
        <p:spPr>
          <a:xfrm>
            <a:off x="3024459" y="1078225"/>
            <a:ext cx="324472" cy="291279"/>
          </a:xfrm>
          <a:custGeom>
            <a:avLst/>
            <a:gdLst/>
            <a:ahLst/>
            <a:cxnLst/>
            <a:rect l="l" t="t" r="r" b="b"/>
            <a:pathLst>
              <a:path w="16706" h="14997" extrusionOk="0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840" name="Google Shape;840;p38"/>
          <p:cNvSpPr/>
          <p:nvPr/>
        </p:nvSpPr>
        <p:spPr>
          <a:xfrm>
            <a:off x="3552919" y="1080595"/>
            <a:ext cx="314994" cy="286521"/>
          </a:xfrm>
          <a:custGeom>
            <a:avLst/>
            <a:gdLst/>
            <a:ahLst/>
            <a:cxnLst/>
            <a:rect l="l" t="t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841" name="Google Shape;841;p38"/>
          <p:cNvSpPr/>
          <p:nvPr/>
        </p:nvSpPr>
        <p:spPr>
          <a:xfrm>
            <a:off x="4087070" y="1083430"/>
            <a:ext cx="294134" cy="280849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842" name="Google Shape;842;p38"/>
          <p:cNvGrpSpPr/>
          <p:nvPr/>
        </p:nvGrpSpPr>
        <p:grpSpPr>
          <a:xfrm>
            <a:off x="4595370" y="1064427"/>
            <a:ext cx="324472" cy="324938"/>
            <a:chOff x="5302225" y="968375"/>
            <a:chExt cx="417650" cy="418250"/>
          </a:xfrm>
        </p:grpSpPr>
        <p:sp>
          <p:nvSpPr>
            <p:cNvPr id="843" name="Google Shape;843;p38"/>
            <p:cNvSpPr/>
            <p:nvPr/>
          </p:nvSpPr>
          <p:spPr>
            <a:xfrm>
              <a:off x="5333350" y="991575"/>
              <a:ext cx="152075" cy="155100"/>
            </a:xfrm>
            <a:custGeom>
              <a:avLst/>
              <a:gdLst/>
              <a:ahLst/>
              <a:cxnLst/>
              <a:rect l="l" t="t" r="r" b="b"/>
              <a:pathLst>
                <a:path w="6083" h="6204" extrusionOk="0">
                  <a:moveTo>
                    <a:pt x="2541" y="0"/>
                  </a:moveTo>
                  <a:lnTo>
                    <a:pt x="2468" y="25"/>
                  </a:lnTo>
                  <a:lnTo>
                    <a:pt x="2443" y="147"/>
                  </a:lnTo>
                  <a:lnTo>
                    <a:pt x="2101" y="1807"/>
                  </a:lnTo>
                  <a:lnTo>
                    <a:pt x="2052" y="1930"/>
                  </a:lnTo>
                  <a:lnTo>
                    <a:pt x="1979" y="2052"/>
                  </a:lnTo>
                  <a:lnTo>
                    <a:pt x="1857" y="2174"/>
                  </a:lnTo>
                  <a:lnTo>
                    <a:pt x="1735" y="2223"/>
                  </a:lnTo>
                  <a:lnTo>
                    <a:pt x="123" y="2760"/>
                  </a:lnTo>
                  <a:lnTo>
                    <a:pt x="25" y="2833"/>
                  </a:lnTo>
                  <a:lnTo>
                    <a:pt x="1" y="2882"/>
                  </a:lnTo>
                  <a:lnTo>
                    <a:pt x="25" y="2955"/>
                  </a:lnTo>
                  <a:lnTo>
                    <a:pt x="99" y="3029"/>
                  </a:lnTo>
                  <a:lnTo>
                    <a:pt x="1588" y="3859"/>
                  </a:lnTo>
                  <a:lnTo>
                    <a:pt x="1711" y="3932"/>
                  </a:lnTo>
                  <a:lnTo>
                    <a:pt x="1808" y="4054"/>
                  </a:lnTo>
                  <a:lnTo>
                    <a:pt x="1857" y="4201"/>
                  </a:lnTo>
                  <a:lnTo>
                    <a:pt x="1882" y="4323"/>
                  </a:lnTo>
                  <a:lnTo>
                    <a:pt x="1906" y="6033"/>
                  </a:lnTo>
                  <a:lnTo>
                    <a:pt x="1930" y="6130"/>
                  </a:lnTo>
                  <a:lnTo>
                    <a:pt x="1979" y="6204"/>
                  </a:lnTo>
                  <a:lnTo>
                    <a:pt x="2052" y="6204"/>
                  </a:lnTo>
                  <a:lnTo>
                    <a:pt x="2126" y="6130"/>
                  </a:lnTo>
                  <a:lnTo>
                    <a:pt x="3371" y="4982"/>
                  </a:lnTo>
                  <a:lnTo>
                    <a:pt x="3493" y="4885"/>
                  </a:lnTo>
                  <a:lnTo>
                    <a:pt x="3640" y="4836"/>
                  </a:lnTo>
                  <a:lnTo>
                    <a:pt x="3787" y="4836"/>
                  </a:lnTo>
                  <a:lnTo>
                    <a:pt x="3933" y="4860"/>
                  </a:lnTo>
                  <a:lnTo>
                    <a:pt x="5545" y="5349"/>
                  </a:lnTo>
                  <a:lnTo>
                    <a:pt x="5667" y="5373"/>
                  </a:lnTo>
                  <a:lnTo>
                    <a:pt x="5716" y="5349"/>
                  </a:lnTo>
                  <a:lnTo>
                    <a:pt x="5740" y="5275"/>
                  </a:lnTo>
                  <a:lnTo>
                    <a:pt x="5716" y="5178"/>
                  </a:lnTo>
                  <a:lnTo>
                    <a:pt x="5008" y="3615"/>
                  </a:lnTo>
                  <a:lnTo>
                    <a:pt x="4959" y="3493"/>
                  </a:lnTo>
                  <a:lnTo>
                    <a:pt x="4959" y="3346"/>
                  </a:lnTo>
                  <a:lnTo>
                    <a:pt x="4983" y="3200"/>
                  </a:lnTo>
                  <a:lnTo>
                    <a:pt x="5057" y="3077"/>
                  </a:lnTo>
                  <a:lnTo>
                    <a:pt x="6033" y="1685"/>
                  </a:lnTo>
                  <a:lnTo>
                    <a:pt x="6082" y="1588"/>
                  </a:lnTo>
                  <a:lnTo>
                    <a:pt x="6082" y="1514"/>
                  </a:lnTo>
                  <a:lnTo>
                    <a:pt x="6009" y="1465"/>
                  </a:lnTo>
                  <a:lnTo>
                    <a:pt x="5911" y="1465"/>
                  </a:lnTo>
                  <a:lnTo>
                    <a:pt x="4202" y="1661"/>
                  </a:lnTo>
                  <a:lnTo>
                    <a:pt x="4080" y="1661"/>
                  </a:lnTo>
                  <a:lnTo>
                    <a:pt x="3933" y="1612"/>
                  </a:lnTo>
                  <a:lnTo>
                    <a:pt x="3811" y="1539"/>
                  </a:lnTo>
                  <a:lnTo>
                    <a:pt x="3713" y="1441"/>
                  </a:lnTo>
                  <a:lnTo>
                    <a:pt x="2687" y="73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44" name="Google Shape;844;p38"/>
            <p:cNvSpPr/>
            <p:nvPr/>
          </p:nvSpPr>
          <p:spPr>
            <a:xfrm>
              <a:off x="5302225" y="968375"/>
              <a:ext cx="417650" cy="418250"/>
            </a:xfrm>
            <a:custGeom>
              <a:avLst/>
              <a:gdLst/>
              <a:ahLst/>
              <a:cxnLst/>
              <a:rect l="l" t="t" r="r" b="b"/>
              <a:pathLst>
                <a:path w="16706" h="16730" extrusionOk="0">
                  <a:moveTo>
                    <a:pt x="10331" y="0"/>
                  </a:moveTo>
                  <a:lnTo>
                    <a:pt x="10747" y="513"/>
                  </a:lnTo>
                  <a:lnTo>
                    <a:pt x="10942" y="782"/>
                  </a:lnTo>
                  <a:lnTo>
                    <a:pt x="11137" y="1050"/>
                  </a:lnTo>
                  <a:lnTo>
                    <a:pt x="11284" y="1343"/>
                  </a:lnTo>
                  <a:lnTo>
                    <a:pt x="11455" y="1636"/>
                  </a:lnTo>
                  <a:lnTo>
                    <a:pt x="11577" y="1929"/>
                  </a:lnTo>
                  <a:lnTo>
                    <a:pt x="11723" y="2223"/>
                  </a:lnTo>
                  <a:lnTo>
                    <a:pt x="11821" y="2540"/>
                  </a:lnTo>
                  <a:lnTo>
                    <a:pt x="11919" y="2858"/>
                  </a:lnTo>
                  <a:lnTo>
                    <a:pt x="12017" y="3199"/>
                  </a:lnTo>
                  <a:lnTo>
                    <a:pt x="12090" y="3517"/>
                  </a:lnTo>
                  <a:lnTo>
                    <a:pt x="12139" y="3859"/>
                  </a:lnTo>
                  <a:lnTo>
                    <a:pt x="12187" y="4201"/>
                  </a:lnTo>
                  <a:lnTo>
                    <a:pt x="12212" y="4543"/>
                  </a:lnTo>
                  <a:lnTo>
                    <a:pt x="12212" y="4909"/>
                  </a:lnTo>
                  <a:lnTo>
                    <a:pt x="12212" y="5275"/>
                  </a:lnTo>
                  <a:lnTo>
                    <a:pt x="12187" y="5642"/>
                  </a:lnTo>
                  <a:lnTo>
                    <a:pt x="12139" y="6008"/>
                  </a:lnTo>
                  <a:lnTo>
                    <a:pt x="12065" y="6374"/>
                  </a:lnTo>
                  <a:lnTo>
                    <a:pt x="11992" y="6741"/>
                  </a:lnTo>
                  <a:lnTo>
                    <a:pt x="11894" y="7083"/>
                  </a:lnTo>
                  <a:lnTo>
                    <a:pt x="11772" y="7425"/>
                  </a:lnTo>
                  <a:lnTo>
                    <a:pt x="11650" y="7742"/>
                  </a:lnTo>
                  <a:lnTo>
                    <a:pt x="11504" y="8084"/>
                  </a:lnTo>
                  <a:lnTo>
                    <a:pt x="11333" y="8402"/>
                  </a:lnTo>
                  <a:lnTo>
                    <a:pt x="11162" y="8695"/>
                  </a:lnTo>
                  <a:lnTo>
                    <a:pt x="10966" y="8988"/>
                  </a:lnTo>
                  <a:lnTo>
                    <a:pt x="10771" y="9281"/>
                  </a:lnTo>
                  <a:lnTo>
                    <a:pt x="10551" y="9549"/>
                  </a:lnTo>
                  <a:lnTo>
                    <a:pt x="10307" y="9818"/>
                  </a:lnTo>
                  <a:lnTo>
                    <a:pt x="10063" y="10087"/>
                  </a:lnTo>
                  <a:lnTo>
                    <a:pt x="9818" y="10331"/>
                  </a:lnTo>
                  <a:lnTo>
                    <a:pt x="9550" y="10551"/>
                  </a:lnTo>
                  <a:lnTo>
                    <a:pt x="9281" y="10771"/>
                  </a:lnTo>
                  <a:lnTo>
                    <a:pt x="8988" y="10966"/>
                  </a:lnTo>
                  <a:lnTo>
                    <a:pt x="8695" y="11161"/>
                  </a:lnTo>
                  <a:lnTo>
                    <a:pt x="8377" y="11332"/>
                  </a:lnTo>
                  <a:lnTo>
                    <a:pt x="8060" y="11503"/>
                  </a:lnTo>
                  <a:lnTo>
                    <a:pt x="7742" y="11650"/>
                  </a:lnTo>
                  <a:lnTo>
                    <a:pt x="7401" y="11772"/>
                  </a:lnTo>
                  <a:lnTo>
                    <a:pt x="7059" y="11894"/>
                  </a:lnTo>
                  <a:lnTo>
                    <a:pt x="6717" y="11992"/>
                  </a:lnTo>
                  <a:lnTo>
                    <a:pt x="6375" y="12065"/>
                  </a:lnTo>
                  <a:lnTo>
                    <a:pt x="6008" y="12138"/>
                  </a:lnTo>
                  <a:lnTo>
                    <a:pt x="5642" y="12187"/>
                  </a:lnTo>
                  <a:lnTo>
                    <a:pt x="5276" y="12212"/>
                  </a:lnTo>
                  <a:lnTo>
                    <a:pt x="4885" y="12236"/>
                  </a:lnTo>
                  <a:lnTo>
                    <a:pt x="4543" y="12212"/>
                  </a:lnTo>
                  <a:lnTo>
                    <a:pt x="4201" y="12187"/>
                  </a:lnTo>
                  <a:lnTo>
                    <a:pt x="3859" y="12163"/>
                  </a:lnTo>
                  <a:lnTo>
                    <a:pt x="3517" y="12089"/>
                  </a:lnTo>
                  <a:lnTo>
                    <a:pt x="3175" y="12016"/>
                  </a:lnTo>
                  <a:lnTo>
                    <a:pt x="2858" y="11943"/>
                  </a:lnTo>
                  <a:lnTo>
                    <a:pt x="2540" y="11845"/>
                  </a:lnTo>
                  <a:lnTo>
                    <a:pt x="2223" y="11723"/>
                  </a:lnTo>
                  <a:lnTo>
                    <a:pt x="1905" y="11601"/>
                  </a:lnTo>
                  <a:lnTo>
                    <a:pt x="1612" y="11454"/>
                  </a:lnTo>
                  <a:lnTo>
                    <a:pt x="1319" y="11308"/>
                  </a:lnTo>
                  <a:lnTo>
                    <a:pt x="1051" y="11137"/>
                  </a:lnTo>
                  <a:lnTo>
                    <a:pt x="757" y="10966"/>
                  </a:lnTo>
                  <a:lnTo>
                    <a:pt x="489" y="10771"/>
                  </a:lnTo>
                  <a:lnTo>
                    <a:pt x="0" y="10355"/>
                  </a:lnTo>
                  <a:lnTo>
                    <a:pt x="98" y="10697"/>
                  </a:lnTo>
                  <a:lnTo>
                    <a:pt x="196" y="11015"/>
                  </a:lnTo>
                  <a:lnTo>
                    <a:pt x="464" y="11674"/>
                  </a:lnTo>
                  <a:lnTo>
                    <a:pt x="757" y="12309"/>
                  </a:lnTo>
                  <a:lnTo>
                    <a:pt x="1124" y="12895"/>
                  </a:lnTo>
                  <a:lnTo>
                    <a:pt x="1515" y="13457"/>
                  </a:lnTo>
                  <a:lnTo>
                    <a:pt x="1979" y="13970"/>
                  </a:lnTo>
                  <a:lnTo>
                    <a:pt x="2443" y="14458"/>
                  </a:lnTo>
                  <a:lnTo>
                    <a:pt x="2980" y="14898"/>
                  </a:lnTo>
                  <a:lnTo>
                    <a:pt x="3542" y="15313"/>
                  </a:lnTo>
                  <a:lnTo>
                    <a:pt x="4128" y="15680"/>
                  </a:lnTo>
                  <a:lnTo>
                    <a:pt x="4738" y="15973"/>
                  </a:lnTo>
                  <a:lnTo>
                    <a:pt x="5398" y="16241"/>
                  </a:lnTo>
                  <a:lnTo>
                    <a:pt x="5740" y="16339"/>
                  </a:lnTo>
                  <a:lnTo>
                    <a:pt x="6082" y="16437"/>
                  </a:lnTo>
                  <a:lnTo>
                    <a:pt x="6424" y="16534"/>
                  </a:lnTo>
                  <a:lnTo>
                    <a:pt x="6766" y="16608"/>
                  </a:lnTo>
                  <a:lnTo>
                    <a:pt x="7132" y="16657"/>
                  </a:lnTo>
                  <a:lnTo>
                    <a:pt x="7474" y="16681"/>
                  </a:lnTo>
                  <a:lnTo>
                    <a:pt x="7840" y="16705"/>
                  </a:lnTo>
                  <a:lnTo>
                    <a:pt x="8231" y="16730"/>
                  </a:lnTo>
                  <a:lnTo>
                    <a:pt x="8646" y="16705"/>
                  </a:lnTo>
                  <a:lnTo>
                    <a:pt x="9086" y="16681"/>
                  </a:lnTo>
                  <a:lnTo>
                    <a:pt x="9501" y="16632"/>
                  </a:lnTo>
                  <a:lnTo>
                    <a:pt x="9941" y="16559"/>
                  </a:lnTo>
                  <a:lnTo>
                    <a:pt x="10331" y="16461"/>
                  </a:lnTo>
                  <a:lnTo>
                    <a:pt x="10747" y="16339"/>
                  </a:lnTo>
                  <a:lnTo>
                    <a:pt x="11137" y="16217"/>
                  </a:lnTo>
                  <a:lnTo>
                    <a:pt x="11528" y="16046"/>
                  </a:lnTo>
                  <a:lnTo>
                    <a:pt x="11894" y="15875"/>
                  </a:lnTo>
                  <a:lnTo>
                    <a:pt x="12261" y="15704"/>
                  </a:lnTo>
                  <a:lnTo>
                    <a:pt x="12627" y="15484"/>
                  </a:lnTo>
                  <a:lnTo>
                    <a:pt x="12969" y="15264"/>
                  </a:lnTo>
                  <a:lnTo>
                    <a:pt x="13311" y="15045"/>
                  </a:lnTo>
                  <a:lnTo>
                    <a:pt x="13628" y="14776"/>
                  </a:lnTo>
                  <a:lnTo>
                    <a:pt x="13922" y="14507"/>
                  </a:lnTo>
                  <a:lnTo>
                    <a:pt x="14215" y="14239"/>
                  </a:lnTo>
                  <a:lnTo>
                    <a:pt x="14508" y="13946"/>
                  </a:lnTo>
                  <a:lnTo>
                    <a:pt x="14776" y="13628"/>
                  </a:lnTo>
                  <a:lnTo>
                    <a:pt x="15021" y="13311"/>
                  </a:lnTo>
                  <a:lnTo>
                    <a:pt x="15265" y="12969"/>
                  </a:lnTo>
                  <a:lnTo>
                    <a:pt x="15485" y="12627"/>
                  </a:lnTo>
                  <a:lnTo>
                    <a:pt x="15680" y="12285"/>
                  </a:lnTo>
                  <a:lnTo>
                    <a:pt x="15875" y="11918"/>
                  </a:lnTo>
                  <a:lnTo>
                    <a:pt x="16046" y="11528"/>
                  </a:lnTo>
                  <a:lnTo>
                    <a:pt x="16193" y="11161"/>
                  </a:lnTo>
                  <a:lnTo>
                    <a:pt x="16339" y="10746"/>
                  </a:lnTo>
                  <a:lnTo>
                    <a:pt x="16437" y="10355"/>
                  </a:lnTo>
                  <a:lnTo>
                    <a:pt x="16535" y="9940"/>
                  </a:lnTo>
                  <a:lnTo>
                    <a:pt x="16608" y="9525"/>
                  </a:lnTo>
                  <a:lnTo>
                    <a:pt x="16657" y="9085"/>
                  </a:lnTo>
                  <a:lnTo>
                    <a:pt x="16706" y="8670"/>
                  </a:lnTo>
                  <a:lnTo>
                    <a:pt x="16706" y="8231"/>
                  </a:lnTo>
                  <a:lnTo>
                    <a:pt x="16706" y="7864"/>
                  </a:lnTo>
                  <a:lnTo>
                    <a:pt x="16681" y="7498"/>
                  </a:lnTo>
                  <a:lnTo>
                    <a:pt x="16632" y="7132"/>
                  </a:lnTo>
                  <a:lnTo>
                    <a:pt x="16584" y="6790"/>
                  </a:lnTo>
                  <a:lnTo>
                    <a:pt x="16510" y="6423"/>
                  </a:lnTo>
                  <a:lnTo>
                    <a:pt x="16437" y="6081"/>
                  </a:lnTo>
                  <a:lnTo>
                    <a:pt x="16339" y="5739"/>
                  </a:lnTo>
                  <a:lnTo>
                    <a:pt x="16242" y="5398"/>
                  </a:lnTo>
                  <a:lnTo>
                    <a:pt x="15973" y="4763"/>
                  </a:lnTo>
                  <a:lnTo>
                    <a:pt x="15656" y="4128"/>
                  </a:lnTo>
                  <a:lnTo>
                    <a:pt x="15314" y="3541"/>
                  </a:lnTo>
                  <a:lnTo>
                    <a:pt x="14898" y="2980"/>
                  </a:lnTo>
                  <a:lnTo>
                    <a:pt x="14459" y="2467"/>
                  </a:lnTo>
                  <a:lnTo>
                    <a:pt x="13970" y="1978"/>
                  </a:lnTo>
                  <a:lnTo>
                    <a:pt x="13433" y="1539"/>
                  </a:lnTo>
                  <a:lnTo>
                    <a:pt x="12871" y="1123"/>
                  </a:lnTo>
                  <a:lnTo>
                    <a:pt x="12285" y="782"/>
                  </a:lnTo>
                  <a:lnTo>
                    <a:pt x="11675" y="464"/>
                  </a:lnTo>
                  <a:lnTo>
                    <a:pt x="11015" y="220"/>
                  </a:lnTo>
                  <a:lnTo>
                    <a:pt x="10673" y="98"/>
                  </a:lnTo>
                  <a:lnTo>
                    <a:pt x="103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45" name="Google Shape;845;p38"/>
          <p:cNvGrpSpPr/>
          <p:nvPr/>
        </p:nvGrpSpPr>
        <p:grpSpPr>
          <a:xfrm>
            <a:off x="5080156" y="1027893"/>
            <a:ext cx="402279" cy="391830"/>
            <a:chOff x="5926225" y="921350"/>
            <a:chExt cx="517800" cy="504350"/>
          </a:xfrm>
        </p:grpSpPr>
        <p:sp>
          <p:nvSpPr>
            <p:cNvPr id="846" name="Google Shape;846;p38"/>
            <p:cNvSpPr/>
            <p:nvPr/>
          </p:nvSpPr>
          <p:spPr>
            <a:xfrm>
              <a:off x="5926225" y="921350"/>
              <a:ext cx="517800" cy="504350"/>
            </a:xfrm>
            <a:custGeom>
              <a:avLst/>
              <a:gdLst/>
              <a:ahLst/>
              <a:cxnLst/>
              <a:rect l="l" t="t" r="r" b="b"/>
              <a:pathLst>
                <a:path w="20712" h="20174" extrusionOk="0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47" name="Google Shape;847;p38"/>
            <p:cNvSpPr/>
            <p:nvPr/>
          </p:nvSpPr>
          <p:spPr>
            <a:xfrm>
              <a:off x="6016600" y="1005000"/>
              <a:ext cx="337050" cy="337050"/>
            </a:xfrm>
            <a:custGeom>
              <a:avLst/>
              <a:gdLst/>
              <a:ahLst/>
              <a:cxnLst/>
              <a:rect l="l" t="t" r="r" b="b"/>
              <a:pathLst>
                <a:path w="13482" h="13482" extrusionOk="0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48" name="Google Shape;848;p38"/>
          <p:cNvGrpSpPr/>
          <p:nvPr/>
        </p:nvGrpSpPr>
        <p:grpSpPr>
          <a:xfrm>
            <a:off x="5617130" y="1035487"/>
            <a:ext cx="375709" cy="376661"/>
            <a:chOff x="6617400" y="931125"/>
            <a:chExt cx="483600" cy="484825"/>
          </a:xfrm>
        </p:grpSpPr>
        <p:sp>
          <p:nvSpPr>
            <p:cNvPr id="849" name="Google Shape;849;p38"/>
            <p:cNvSpPr/>
            <p:nvPr/>
          </p:nvSpPr>
          <p:spPr>
            <a:xfrm>
              <a:off x="6843925" y="1183900"/>
              <a:ext cx="121525" cy="232050"/>
            </a:xfrm>
            <a:custGeom>
              <a:avLst/>
              <a:gdLst/>
              <a:ahLst/>
              <a:cxnLst/>
              <a:rect l="l" t="t" r="r" b="b"/>
              <a:pathLst>
                <a:path w="4861" h="9282" extrusionOk="0">
                  <a:moveTo>
                    <a:pt x="1" y="0"/>
                  </a:moveTo>
                  <a:lnTo>
                    <a:pt x="1" y="6863"/>
                  </a:lnTo>
                  <a:lnTo>
                    <a:pt x="25" y="7107"/>
                  </a:lnTo>
                  <a:lnTo>
                    <a:pt x="49" y="7327"/>
                  </a:lnTo>
                  <a:lnTo>
                    <a:pt x="123" y="7572"/>
                  </a:lnTo>
                  <a:lnTo>
                    <a:pt x="196" y="7791"/>
                  </a:lnTo>
                  <a:lnTo>
                    <a:pt x="294" y="8011"/>
                  </a:lnTo>
                  <a:lnTo>
                    <a:pt x="416" y="8207"/>
                  </a:lnTo>
                  <a:lnTo>
                    <a:pt x="562" y="8402"/>
                  </a:lnTo>
                  <a:lnTo>
                    <a:pt x="709" y="8573"/>
                  </a:lnTo>
                  <a:lnTo>
                    <a:pt x="880" y="8719"/>
                  </a:lnTo>
                  <a:lnTo>
                    <a:pt x="1075" y="8866"/>
                  </a:lnTo>
                  <a:lnTo>
                    <a:pt x="1271" y="8988"/>
                  </a:lnTo>
                  <a:lnTo>
                    <a:pt x="1490" y="9086"/>
                  </a:lnTo>
                  <a:lnTo>
                    <a:pt x="1710" y="9159"/>
                  </a:lnTo>
                  <a:lnTo>
                    <a:pt x="1930" y="9232"/>
                  </a:lnTo>
                  <a:lnTo>
                    <a:pt x="2174" y="9257"/>
                  </a:lnTo>
                  <a:lnTo>
                    <a:pt x="2418" y="9281"/>
                  </a:lnTo>
                  <a:lnTo>
                    <a:pt x="2663" y="9257"/>
                  </a:lnTo>
                  <a:lnTo>
                    <a:pt x="2907" y="9232"/>
                  </a:lnTo>
                  <a:lnTo>
                    <a:pt x="3151" y="9159"/>
                  </a:lnTo>
                  <a:lnTo>
                    <a:pt x="3371" y="9086"/>
                  </a:lnTo>
                  <a:lnTo>
                    <a:pt x="3591" y="8988"/>
                  </a:lnTo>
                  <a:lnTo>
                    <a:pt x="3786" y="8866"/>
                  </a:lnTo>
                  <a:lnTo>
                    <a:pt x="3957" y="8719"/>
                  </a:lnTo>
                  <a:lnTo>
                    <a:pt x="4128" y="8573"/>
                  </a:lnTo>
                  <a:lnTo>
                    <a:pt x="4299" y="8402"/>
                  </a:lnTo>
                  <a:lnTo>
                    <a:pt x="4446" y="8207"/>
                  </a:lnTo>
                  <a:lnTo>
                    <a:pt x="4568" y="8011"/>
                  </a:lnTo>
                  <a:lnTo>
                    <a:pt x="4665" y="7791"/>
                  </a:lnTo>
                  <a:lnTo>
                    <a:pt x="4739" y="7572"/>
                  </a:lnTo>
                  <a:lnTo>
                    <a:pt x="4812" y="7327"/>
                  </a:lnTo>
                  <a:lnTo>
                    <a:pt x="4836" y="7107"/>
                  </a:lnTo>
                  <a:lnTo>
                    <a:pt x="4861" y="6863"/>
                  </a:lnTo>
                  <a:lnTo>
                    <a:pt x="4836" y="6717"/>
                  </a:lnTo>
                  <a:lnTo>
                    <a:pt x="4812" y="6619"/>
                  </a:lnTo>
                  <a:lnTo>
                    <a:pt x="4739" y="6521"/>
                  </a:lnTo>
                  <a:lnTo>
                    <a:pt x="4665" y="6424"/>
                  </a:lnTo>
                  <a:lnTo>
                    <a:pt x="4592" y="6350"/>
                  </a:lnTo>
                  <a:lnTo>
                    <a:pt x="4470" y="6302"/>
                  </a:lnTo>
                  <a:lnTo>
                    <a:pt x="4372" y="6253"/>
                  </a:lnTo>
                  <a:lnTo>
                    <a:pt x="4128" y="6253"/>
                  </a:lnTo>
                  <a:lnTo>
                    <a:pt x="4006" y="6302"/>
                  </a:lnTo>
                  <a:lnTo>
                    <a:pt x="3908" y="6350"/>
                  </a:lnTo>
                  <a:lnTo>
                    <a:pt x="3811" y="6424"/>
                  </a:lnTo>
                  <a:lnTo>
                    <a:pt x="3737" y="6521"/>
                  </a:lnTo>
                  <a:lnTo>
                    <a:pt x="3688" y="6619"/>
                  </a:lnTo>
                  <a:lnTo>
                    <a:pt x="3640" y="6717"/>
                  </a:lnTo>
                  <a:lnTo>
                    <a:pt x="3640" y="6863"/>
                  </a:lnTo>
                  <a:lnTo>
                    <a:pt x="3615" y="7083"/>
                  </a:lnTo>
                  <a:lnTo>
                    <a:pt x="3542" y="7327"/>
                  </a:lnTo>
                  <a:lnTo>
                    <a:pt x="3420" y="7523"/>
                  </a:lnTo>
                  <a:lnTo>
                    <a:pt x="3273" y="7718"/>
                  </a:lnTo>
                  <a:lnTo>
                    <a:pt x="3102" y="7865"/>
                  </a:lnTo>
                  <a:lnTo>
                    <a:pt x="2907" y="7962"/>
                  </a:lnTo>
                  <a:lnTo>
                    <a:pt x="2663" y="8036"/>
                  </a:lnTo>
                  <a:lnTo>
                    <a:pt x="2418" y="8060"/>
                  </a:lnTo>
                  <a:lnTo>
                    <a:pt x="2174" y="8036"/>
                  </a:lnTo>
                  <a:lnTo>
                    <a:pt x="1954" y="7962"/>
                  </a:lnTo>
                  <a:lnTo>
                    <a:pt x="1759" y="7865"/>
                  </a:lnTo>
                  <a:lnTo>
                    <a:pt x="1564" y="7718"/>
                  </a:lnTo>
                  <a:lnTo>
                    <a:pt x="1417" y="7523"/>
                  </a:lnTo>
                  <a:lnTo>
                    <a:pt x="1319" y="7327"/>
                  </a:lnTo>
                  <a:lnTo>
                    <a:pt x="1246" y="7083"/>
                  </a:lnTo>
                  <a:lnTo>
                    <a:pt x="1222" y="6863"/>
                  </a:lnTo>
                  <a:lnTo>
                    <a:pt x="1222" y="0"/>
                  </a:lnTo>
                  <a:lnTo>
                    <a:pt x="953" y="220"/>
                  </a:lnTo>
                  <a:lnTo>
                    <a:pt x="880" y="293"/>
                  </a:lnTo>
                  <a:lnTo>
                    <a:pt x="806" y="342"/>
                  </a:lnTo>
                  <a:lnTo>
                    <a:pt x="709" y="367"/>
                  </a:lnTo>
                  <a:lnTo>
                    <a:pt x="513" y="367"/>
                  </a:lnTo>
                  <a:lnTo>
                    <a:pt x="416" y="342"/>
                  </a:lnTo>
                  <a:lnTo>
                    <a:pt x="342" y="293"/>
                  </a:lnTo>
                  <a:lnTo>
                    <a:pt x="269" y="22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50" name="Google Shape;850;p38"/>
            <p:cNvSpPr/>
            <p:nvPr/>
          </p:nvSpPr>
          <p:spPr>
            <a:xfrm>
              <a:off x="6617400" y="931125"/>
              <a:ext cx="483600" cy="259500"/>
            </a:xfrm>
            <a:custGeom>
              <a:avLst/>
              <a:gdLst/>
              <a:ahLst/>
              <a:cxnLst/>
              <a:rect l="l" t="t" r="r" b="b"/>
              <a:pathLst>
                <a:path w="19344" h="10380" extrusionOk="0">
                  <a:moveTo>
                    <a:pt x="5252" y="9769"/>
                  </a:moveTo>
                  <a:lnTo>
                    <a:pt x="5252" y="9769"/>
                  </a:lnTo>
                  <a:lnTo>
                    <a:pt x="5252" y="9769"/>
                  </a:lnTo>
                  <a:close/>
                  <a:moveTo>
                    <a:pt x="9672" y="0"/>
                  </a:moveTo>
                  <a:lnTo>
                    <a:pt x="9550" y="25"/>
                  </a:lnTo>
                  <a:lnTo>
                    <a:pt x="9428" y="49"/>
                  </a:lnTo>
                  <a:lnTo>
                    <a:pt x="9330" y="122"/>
                  </a:lnTo>
                  <a:lnTo>
                    <a:pt x="9232" y="196"/>
                  </a:lnTo>
                  <a:lnTo>
                    <a:pt x="9159" y="269"/>
                  </a:lnTo>
                  <a:lnTo>
                    <a:pt x="9110" y="367"/>
                  </a:lnTo>
                  <a:lnTo>
                    <a:pt x="9086" y="489"/>
                  </a:lnTo>
                  <a:lnTo>
                    <a:pt x="9062" y="611"/>
                  </a:lnTo>
                  <a:lnTo>
                    <a:pt x="9062" y="1246"/>
                  </a:lnTo>
                  <a:lnTo>
                    <a:pt x="8622" y="1270"/>
                  </a:lnTo>
                  <a:lnTo>
                    <a:pt x="8182" y="1343"/>
                  </a:lnTo>
                  <a:lnTo>
                    <a:pt x="7767" y="1417"/>
                  </a:lnTo>
                  <a:lnTo>
                    <a:pt x="7328" y="1514"/>
                  </a:lnTo>
                  <a:lnTo>
                    <a:pt x="6912" y="1612"/>
                  </a:lnTo>
                  <a:lnTo>
                    <a:pt x="6497" y="1759"/>
                  </a:lnTo>
                  <a:lnTo>
                    <a:pt x="6082" y="1905"/>
                  </a:lnTo>
                  <a:lnTo>
                    <a:pt x="5691" y="2076"/>
                  </a:lnTo>
                  <a:lnTo>
                    <a:pt x="5300" y="2247"/>
                  </a:lnTo>
                  <a:lnTo>
                    <a:pt x="4910" y="2467"/>
                  </a:lnTo>
                  <a:lnTo>
                    <a:pt x="4543" y="2687"/>
                  </a:lnTo>
                  <a:lnTo>
                    <a:pt x="4177" y="2931"/>
                  </a:lnTo>
                  <a:lnTo>
                    <a:pt x="3811" y="3175"/>
                  </a:lnTo>
                  <a:lnTo>
                    <a:pt x="3469" y="3468"/>
                  </a:lnTo>
                  <a:lnTo>
                    <a:pt x="3151" y="3761"/>
                  </a:lnTo>
                  <a:lnTo>
                    <a:pt x="2834" y="4054"/>
                  </a:lnTo>
                  <a:lnTo>
                    <a:pt x="2516" y="4372"/>
                  </a:lnTo>
                  <a:lnTo>
                    <a:pt x="2223" y="4714"/>
                  </a:lnTo>
                  <a:lnTo>
                    <a:pt x="1930" y="5080"/>
                  </a:lnTo>
                  <a:lnTo>
                    <a:pt x="1686" y="5422"/>
                  </a:lnTo>
                  <a:lnTo>
                    <a:pt x="1442" y="5788"/>
                  </a:lnTo>
                  <a:lnTo>
                    <a:pt x="1222" y="6179"/>
                  </a:lnTo>
                  <a:lnTo>
                    <a:pt x="1002" y="6570"/>
                  </a:lnTo>
                  <a:lnTo>
                    <a:pt x="807" y="6961"/>
                  </a:lnTo>
                  <a:lnTo>
                    <a:pt x="660" y="7376"/>
                  </a:lnTo>
                  <a:lnTo>
                    <a:pt x="489" y="7791"/>
                  </a:lnTo>
                  <a:lnTo>
                    <a:pt x="367" y="8206"/>
                  </a:lnTo>
                  <a:lnTo>
                    <a:pt x="245" y="8622"/>
                  </a:lnTo>
                  <a:lnTo>
                    <a:pt x="172" y="9061"/>
                  </a:lnTo>
                  <a:lnTo>
                    <a:pt x="98" y="9501"/>
                  </a:lnTo>
                  <a:lnTo>
                    <a:pt x="25" y="9940"/>
                  </a:lnTo>
                  <a:lnTo>
                    <a:pt x="1" y="10380"/>
                  </a:lnTo>
                  <a:lnTo>
                    <a:pt x="196" y="10111"/>
                  </a:lnTo>
                  <a:lnTo>
                    <a:pt x="465" y="9867"/>
                  </a:lnTo>
                  <a:lnTo>
                    <a:pt x="758" y="9647"/>
                  </a:lnTo>
                  <a:lnTo>
                    <a:pt x="1075" y="9452"/>
                  </a:lnTo>
                  <a:lnTo>
                    <a:pt x="1442" y="9305"/>
                  </a:lnTo>
                  <a:lnTo>
                    <a:pt x="1808" y="9183"/>
                  </a:lnTo>
                  <a:lnTo>
                    <a:pt x="2223" y="9110"/>
                  </a:lnTo>
                  <a:lnTo>
                    <a:pt x="2638" y="9086"/>
                  </a:lnTo>
                  <a:lnTo>
                    <a:pt x="2956" y="9110"/>
                  </a:lnTo>
                  <a:lnTo>
                    <a:pt x="3249" y="9134"/>
                  </a:lnTo>
                  <a:lnTo>
                    <a:pt x="3542" y="9208"/>
                  </a:lnTo>
                  <a:lnTo>
                    <a:pt x="3811" y="9281"/>
                  </a:lnTo>
                  <a:lnTo>
                    <a:pt x="4079" y="9379"/>
                  </a:lnTo>
                  <a:lnTo>
                    <a:pt x="4323" y="9501"/>
                  </a:lnTo>
                  <a:lnTo>
                    <a:pt x="4543" y="9647"/>
                  </a:lnTo>
                  <a:lnTo>
                    <a:pt x="4763" y="9794"/>
                  </a:lnTo>
                  <a:lnTo>
                    <a:pt x="4812" y="9305"/>
                  </a:lnTo>
                  <a:lnTo>
                    <a:pt x="4934" y="8573"/>
                  </a:lnTo>
                  <a:lnTo>
                    <a:pt x="5007" y="8109"/>
                  </a:lnTo>
                  <a:lnTo>
                    <a:pt x="5129" y="7620"/>
                  </a:lnTo>
                  <a:lnTo>
                    <a:pt x="5276" y="7107"/>
                  </a:lnTo>
                  <a:lnTo>
                    <a:pt x="5447" y="6546"/>
                  </a:lnTo>
                  <a:lnTo>
                    <a:pt x="5642" y="5984"/>
                  </a:lnTo>
                  <a:lnTo>
                    <a:pt x="5887" y="5373"/>
                  </a:lnTo>
                  <a:lnTo>
                    <a:pt x="6180" y="4763"/>
                  </a:lnTo>
                  <a:lnTo>
                    <a:pt x="6522" y="4152"/>
                  </a:lnTo>
                  <a:lnTo>
                    <a:pt x="6888" y="3542"/>
                  </a:lnTo>
                  <a:lnTo>
                    <a:pt x="7303" y="2931"/>
                  </a:lnTo>
                  <a:lnTo>
                    <a:pt x="7792" y="2345"/>
                  </a:lnTo>
                  <a:lnTo>
                    <a:pt x="8329" y="1783"/>
                  </a:lnTo>
                  <a:lnTo>
                    <a:pt x="8402" y="1710"/>
                  </a:lnTo>
                  <a:lnTo>
                    <a:pt x="8597" y="1710"/>
                  </a:lnTo>
                  <a:lnTo>
                    <a:pt x="8671" y="1783"/>
                  </a:lnTo>
                  <a:lnTo>
                    <a:pt x="8720" y="1856"/>
                  </a:lnTo>
                  <a:lnTo>
                    <a:pt x="8744" y="1954"/>
                  </a:lnTo>
                  <a:lnTo>
                    <a:pt x="8720" y="2027"/>
                  </a:lnTo>
                  <a:lnTo>
                    <a:pt x="8671" y="2125"/>
                  </a:lnTo>
                  <a:lnTo>
                    <a:pt x="8182" y="2662"/>
                  </a:lnTo>
                  <a:lnTo>
                    <a:pt x="7718" y="3200"/>
                  </a:lnTo>
                  <a:lnTo>
                    <a:pt x="7328" y="3786"/>
                  </a:lnTo>
                  <a:lnTo>
                    <a:pt x="6961" y="4348"/>
                  </a:lnTo>
                  <a:lnTo>
                    <a:pt x="6668" y="4934"/>
                  </a:lnTo>
                  <a:lnTo>
                    <a:pt x="6375" y="5495"/>
                  </a:lnTo>
                  <a:lnTo>
                    <a:pt x="6155" y="6082"/>
                  </a:lnTo>
                  <a:lnTo>
                    <a:pt x="5960" y="6619"/>
                  </a:lnTo>
                  <a:lnTo>
                    <a:pt x="5789" y="7156"/>
                  </a:lnTo>
                  <a:lnTo>
                    <a:pt x="5642" y="7645"/>
                  </a:lnTo>
                  <a:lnTo>
                    <a:pt x="5520" y="8109"/>
                  </a:lnTo>
                  <a:lnTo>
                    <a:pt x="5423" y="8548"/>
                  </a:lnTo>
                  <a:lnTo>
                    <a:pt x="5300" y="9257"/>
                  </a:lnTo>
                  <a:lnTo>
                    <a:pt x="5252" y="9769"/>
                  </a:lnTo>
                  <a:lnTo>
                    <a:pt x="5471" y="9623"/>
                  </a:lnTo>
                  <a:lnTo>
                    <a:pt x="5691" y="9476"/>
                  </a:lnTo>
                  <a:lnTo>
                    <a:pt x="5935" y="9379"/>
                  </a:lnTo>
                  <a:lnTo>
                    <a:pt x="6180" y="9281"/>
                  </a:lnTo>
                  <a:lnTo>
                    <a:pt x="6448" y="9208"/>
                  </a:lnTo>
                  <a:lnTo>
                    <a:pt x="6741" y="9134"/>
                  </a:lnTo>
                  <a:lnTo>
                    <a:pt x="7034" y="9110"/>
                  </a:lnTo>
                  <a:lnTo>
                    <a:pt x="7328" y="9086"/>
                  </a:lnTo>
                  <a:lnTo>
                    <a:pt x="7645" y="9110"/>
                  </a:lnTo>
                  <a:lnTo>
                    <a:pt x="7938" y="9134"/>
                  </a:lnTo>
                  <a:lnTo>
                    <a:pt x="8207" y="9208"/>
                  </a:lnTo>
                  <a:lnTo>
                    <a:pt x="8475" y="9281"/>
                  </a:lnTo>
                  <a:lnTo>
                    <a:pt x="8744" y="9379"/>
                  </a:lnTo>
                  <a:lnTo>
                    <a:pt x="8988" y="9501"/>
                  </a:lnTo>
                  <a:lnTo>
                    <a:pt x="9208" y="9623"/>
                  </a:lnTo>
                  <a:lnTo>
                    <a:pt x="9428" y="9794"/>
                  </a:lnTo>
                  <a:lnTo>
                    <a:pt x="9428" y="1954"/>
                  </a:lnTo>
                  <a:lnTo>
                    <a:pt x="9452" y="1856"/>
                  </a:lnTo>
                  <a:lnTo>
                    <a:pt x="9501" y="1783"/>
                  </a:lnTo>
                  <a:lnTo>
                    <a:pt x="9574" y="1710"/>
                  </a:lnTo>
                  <a:lnTo>
                    <a:pt x="9770" y="1710"/>
                  </a:lnTo>
                  <a:lnTo>
                    <a:pt x="9843" y="1783"/>
                  </a:lnTo>
                  <a:lnTo>
                    <a:pt x="9892" y="1856"/>
                  </a:lnTo>
                  <a:lnTo>
                    <a:pt x="9916" y="1954"/>
                  </a:lnTo>
                  <a:lnTo>
                    <a:pt x="9916" y="9794"/>
                  </a:lnTo>
                  <a:lnTo>
                    <a:pt x="10136" y="9623"/>
                  </a:lnTo>
                  <a:lnTo>
                    <a:pt x="10356" y="9501"/>
                  </a:lnTo>
                  <a:lnTo>
                    <a:pt x="10600" y="9379"/>
                  </a:lnTo>
                  <a:lnTo>
                    <a:pt x="10869" y="9281"/>
                  </a:lnTo>
                  <a:lnTo>
                    <a:pt x="11137" y="9208"/>
                  </a:lnTo>
                  <a:lnTo>
                    <a:pt x="11406" y="9134"/>
                  </a:lnTo>
                  <a:lnTo>
                    <a:pt x="11699" y="9110"/>
                  </a:lnTo>
                  <a:lnTo>
                    <a:pt x="12017" y="9086"/>
                  </a:lnTo>
                  <a:lnTo>
                    <a:pt x="12310" y="9110"/>
                  </a:lnTo>
                  <a:lnTo>
                    <a:pt x="12603" y="9134"/>
                  </a:lnTo>
                  <a:lnTo>
                    <a:pt x="12896" y="9208"/>
                  </a:lnTo>
                  <a:lnTo>
                    <a:pt x="13165" y="9281"/>
                  </a:lnTo>
                  <a:lnTo>
                    <a:pt x="13409" y="9379"/>
                  </a:lnTo>
                  <a:lnTo>
                    <a:pt x="13653" y="9476"/>
                  </a:lnTo>
                  <a:lnTo>
                    <a:pt x="13873" y="9623"/>
                  </a:lnTo>
                  <a:lnTo>
                    <a:pt x="14093" y="9769"/>
                  </a:lnTo>
                  <a:lnTo>
                    <a:pt x="14019" y="9257"/>
                  </a:lnTo>
                  <a:lnTo>
                    <a:pt x="13897" y="8548"/>
                  </a:lnTo>
                  <a:lnTo>
                    <a:pt x="13824" y="8109"/>
                  </a:lnTo>
                  <a:lnTo>
                    <a:pt x="13702" y="7645"/>
                  </a:lnTo>
                  <a:lnTo>
                    <a:pt x="13555" y="7132"/>
                  </a:lnTo>
                  <a:lnTo>
                    <a:pt x="13384" y="6619"/>
                  </a:lnTo>
                  <a:lnTo>
                    <a:pt x="13189" y="6057"/>
                  </a:lnTo>
                  <a:lnTo>
                    <a:pt x="12945" y="5495"/>
                  </a:lnTo>
                  <a:lnTo>
                    <a:pt x="12676" y="4934"/>
                  </a:lnTo>
                  <a:lnTo>
                    <a:pt x="12359" y="4348"/>
                  </a:lnTo>
                  <a:lnTo>
                    <a:pt x="12017" y="3786"/>
                  </a:lnTo>
                  <a:lnTo>
                    <a:pt x="11626" y="3200"/>
                  </a:lnTo>
                  <a:lnTo>
                    <a:pt x="11162" y="2662"/>
                  </a:lnTo>
                  <a:lnTo>
                    <a:pt x="10673" y="2125"/>
                  </a:lnTo>
                  <a:lnTo>
                    <a:pt x="10625" y="2027"/>
                  </a:lnTo>
                  <a:lnTo>
                    <a:pt x="10600" y="1954"/>
                  </a:lnTo>
                  <a:lnTo>
                    <a:pt x="10625" y="1856"/>
                  </a:lnTo>
                  <a:lnTo>
                    <a:pt x="10673" y="1783"/>
                  </a:lnTo>
                  <a:lnTo>
                    <a:pt x="10747" y="1710"/>
                  </a:lnTo>
                  <a:lnTo>
                    <a:pt x="10942" y="1710"/>
                  </a:lnTo>
                  <a:lnTo>
                    <a:pt x="11015" y="1783"/>
                  </a:lnTo>
                  <a:lnTo>
                    <a:pt x="11553" y="2345"/>
                  </a:lnTo>
                  <a:lnTo>
                    <a:pt x="12017" y="2931"/>
                  </a:lnTo>
                  <a:lnTo>
                    <a:pt x="12456" y="3542"/>
                  </a:lnTo>
                  <a:lnTo>
                    <a:pt x="12823" y="4152"/>
                  </a:lnTo>
                  <a:lnTo>
                    <a:pt x="13165" y="4787"/>
                  </a:lnTo>
                  <a:lnTo>
                    <a:pt x="13458" y="5373"/>
                  </a:lnTo>
                  <a:lnTo>
                    <a:pt x="13702" y="5984"/>
                  </a:lnTo>
                  <a:lnTo>
                    <a:pt x="13897" y="6546"/>
                  </a:lnTo>
                  <a:lnTo>
                    <a:pt x="14068" y="7107"/>
                  </a:lnTo>
                  <a:lnTo>
                    <a:pt x="14215" y="7620"/>
                  </a:lnTo>
                  <a:lnTo>
                    <a:pt x="14337" y="8109"/>
                  </a:lnTo>
                  <a:lnTo>
                    <a:pt x="14410" y="8573"/>
                  </a:lnTo>
                  <a:lnTo>
                    <a:pt x="14532" y="9305"/>
                  </a:lnTo>
                  <a:lnTo>
                    <a:pt x="14581" y="9794"/>
                  </a:lnTo>
                  <a:lnTo>
                    <a:pt x="14801" y="9647"/>
                  </a:lnTo>
                  <a:lnTo>
                    <a:pt x="15021" y="9501"/>
                  </a:lnTo>
                  <a:lnTo>
                    <a:pt x="15265" y="9379"/>
                  </a:lnTo>
                  <a:lnTo>
                    <a:pt x="15534" y="9281"/>
                  </a:lnTo>
                  <a:lnTo>
                    <a:pt x="15802" y="9208"/>
                  </a:lnTo>
                  <a:lnTo>
                    <a:pt x="16095" y="9134"/>
                  </a:lnTo>
                  <a:lnTo>
                    <a:pt x="16388" y="9110"/>
                  </a:lnTo>
                  <a:lnTo>
                    <a:pt x="16706" y="9086"/>
                  </a:lnTo>
                  <a:lnTo>
                    <a:pt x="17121" y="9110"/>
                  </a:lnTo>
                  <a:lnTo>
                    <a:pt x="17536" y="9183"/>
                  </a:lnTo>
                  <a:lnTo>
                    <a:pt x="17903" y="9305"/>
                  </a:lnTo>
                  <a:lnTo>
                    <a:pt x="18269" y="9452"/>
                  </a:lnTo>
                  <a:lnTo>
                    <a:pt x="18587" y="9647"/>
                  </a:lnTo>
                  <a:lnTo>
                    <a:pt x="18880" y="9867"/>
                  </a:lnTo>
                  <a:lnTo>
                    <a:pt x="19148" y="10111"/>
                  </a:lnTo>
                  <a:lnTo>
                    <a:pt x="19344" y="10380"/>
                  </a:lnTo>
                  <a:lnTo>
                    <a:pt x="19319" y="9940"/>
                  </a:lnTo>
                  <a:lnTo>
                    <a:pt x="19246" y="9501"/>
                  </a:lnTo>
                  <a:lnTo>
                    <a:pt x="19173" y="9061"/>
                  </a:lnTo>
                  <a:lnTo>
                    <a:pt x="19099" y="8622"/>
                  </a:lnTo>
                  <a:lnTo>
                    <a:pt x="18977" y="8206"/>
                  </a:lnTo>
                  <a:lnTo>
                    <a:pt x="18855" y="7791"/>
                  </a:lnTo>
                  <a:lnTo>
                    <a:pt x="18684" y="7376"/>
                  </a:lnTo>
                  <a:lnTo>
                    <a:pt x="18538" y="6961"/>
                  </a:lnTo>
                  <a:lnTo>
                    <a:pt x="18342" y="6570"/>
                  </a:lnTo>
                  <a:lnTo>
                    <a:pt x="18122" y="6179"/>
                  </a:lnTo>
                  <a:lnTo>
                    <a:pt x="17903" y="5788"/>
                  </a:lnTo>
                  <a:lnTo>
                    <a:pt x="17658" y="5422"/>
                  </a:lnTo>
                  <a:lnTo>
                    <a:pt x="17414" y="5080"/>
                  </a:lnTo>
                  <a:lnTo>
                    <a:pt x="17121" y="4714"/>
                  </a:lnTo>
                  <a:lnTo>
                    <a:pt x="16828" y="4372"/>
                  </a:lnTo>
                  <a:lnTo>
                    <a:pt x="16511" y="4054"/>
                  </a:lnTo>
                  <a:lnTo>
                    <a:pt x="16193" y="3761"/>
                  </a:lnTo>
                  <a:lnTo>
                    <a:pt x="15876" y="3468"/>
                  </a:lnTo>
                  <a:lnTo>
                    <a:pt x="15534" y="3175"/>
                  </a:lnTo>
                  <a:lnTo>
                    <a:pt x="15167" y="2931"/>
                  </a:lnTo>
                  <a:lnTo>
                    <a:pt x="14801" y="2687"/>
                  </a:lnTo>
                  <a:lnTo>
                    <a:pt x="14435" y="2467"/>
                  </a:lnTo>
                  <a:lnTo>
                    <a:pt x="14044" y="2247"/>
                  </a:lnTo>
                  <a:lnTo>
                    <a:pt x="13653" y="2076"/>
                  </a:lnTo>
                  <a:lnTo>
                    <a:pt x="13262" y="1905"/>
                  </a:lnTo>
                  <a:lnTo>
                    <a:pt x="12847" y="1759"/>
                  </a:lnTo>
                  <a:lnTo>
                    <a:pt x="12432" y="1612"/>
                  </a:lnTo>
                  <a:lnTo>
                    <a:pt x="12017" y="1514"/>
                  </a:lnTo>
                  <a:lnTo>
                    <a:pt x="11577" y="1417"/>
                  </a:lnTo>
                  <a:lnTo>
                    <a:pt x="11162" y="1343"/>
                  </a:lnTo>
                  <a:lnTo>
                    <a:pt x="10722" y="1270"/>
                  </a:lnTo>
                  <a:lnTo>
                    <a:pt x="10283" y="1246"/>
                  </a:lnTo>
                  <a:lnTo>
                    <a:pt x="10283" y="611"/>
                  </a:lnTo>
                  <a:lnTo>
                    <a:pt x="10258" y="489"/>
                  </a:lnTo>
                  <a:lnTo>
                    <a:pt x="10234" y="367"/>
                  </a:lnTo>
                  <a:lnTo>
                    <a:pt x="10185" y="269"/>
                  </a:lnTo>
                  <a:lnTo>
                    <a:pt x="10112" y="196"/>
                  </a:lnTo>
                  <a:lnTo>
                    <a:pt x="10014" y="122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51" name="Google Shape;851;p38"/>
          <p:cNvGrpSpPr/>
          <p:nvPr/>
        </p:nvGrpSpPr>
        <p:grpSpPr>
          <a:xfrm>
            <a:off x="910572" y="1620357"/>
            <a:ext cx="362424" cy="254279"/>
            <a:chOff x="559275" y="1683950"/>
            <a:chExt cx="466500" cy="327300"/>
          </a:xfrm>
        </p:grpSpPr>
        <p:sp>
          <p:nvSpPr>
            <p:cNvPr id="852" name="Google Shape;852;p38"/>
            <p:cNvSpPr/>
            <p:nvPr/>
          </p:nvSpPr>
          <p:spPr>
            <a:xfrm>
              <a:off x="559275" y="1683950"/>
              <a:ext cx="466500" cy="197850"/>
            </a:xfrm>
            <a:custGeom>
              <a:avLst/>
              <a:gdLst/>
              <a:ahLst/>
              <a:cxnLst/>
              <a:rect l="l" t="t" r="r" b="b"/>
              <a:pathLst>
                <a:path w="18660" h="7914" extrusionOk="0">
                  <a:moveTo>
                    <a:pt x="391" y="1"/>
                  </a:moveTo>
                  <a:lnTo>
                    <a:pt x="293" y="50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49" y="294"/>
                  </a:lnTo>
                  <a:lnTo>
                    <a:pt x="0" y="392"/>
                  </a:lnTo>
                  <a:lnTo>
                    <a:pt x="0" y="489"/>
                  </a:lnTo>
                  <a:lnTo>
                    <a:pt x="0" y="1173"/>
                  </a:lnTo>
                  <a:lnTo>
                    <a:pt x="9330" y="7914"/>
                  </a:lnTo>
                  <a:lnTo>
                    <a:pt x="18659" y="1173"/>
                  </a:lnTo>
                  <a:lnTo>
                    <a:pt x="18659" y="489"/>
                  </a:lnTo>
                  <a:lnTo>
                    <a:pt x="18659" y="392"/>
                  </a:lnTo>
                  <a:lnTo>
                    <a:pt x="18611" y="294"/>
                  </a:lnTo>
                  <a:lnTo>
                    <a:pt x="18586" y="221"/>
                  </a:lnTo>
                  <a:lnTo>
                    <a:pt x="18513" y="147"/>
                  </a:lnTo>
                  <a:lnTo>
                    <a:pt x="18440" y="74"/>
                  </a:lnTo>
                  <a:lnTo>
                    <a:pt x="18366" y="50"/>
                  </a:lnTo>
                  <a:lnTo>
                    <a:pt x="1826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53" name="Google Shape;853;p38"/>
            <p:cNvSpPr/>
            <p:nvPr/>
          </p:nvSpPr>
          <p:spPr>
            <a:xfrm>
              <a:off x="559275" y="1727925"/>
              <a:ext cx="466500" cy="283325"/>
            </a:xfrm>
            <a:custGeom>
              <a:avLst/>
              <a:gdLst/>
              <a:ahLst/>
              <a:cxnLst/>
              <a:rect l="l" t="t" r="r" b="b"/>
              <a:pathLst>
                <a:path w="18660" h="11333" extrusionOk="0">
                  <a:moveTo>
                    <a:pt x="0" y="0"/>
                  </a:moveTo>
                  <a:lnTo>
                    <a:pt x="0" y="10844"/>
                  </a:lnTo>
                  <a:lnTo>
                    <a:pt x="0" y="10917"/>
                  </a:lnTo>
                  <a:lnTo>
                    <a:pt x="5129" y="7230"/>
                  </a:lnTo>
                  <a:lnTo>
                    <a:pt x="5227" y="7181"/>
                  </a:lnTo>
                  <a:lnTo>
                    <a:pt x="5325" y="7181"/>
                  </a:lnTo>
                  <a:lnTo>
                    <a:pt x="5398" y="7205"/>
                  </a:lnTo>
                  <a:lnTo>
                    <a:pt x="5471" y="7278"/>
                  </a:lnTo>
                  <a:lnTo>
                    <a:pt x="5520" y="7376"/>
                  </a:lnTo>
                  <a:lnTo>
                    <a:pt x="5520" y="7474"/>
                  </a:lnTo>
                  <a:lnTo>
                    <a:pt x="5471" y="7547"/>
                  </a:lnTo>
                  <a:lnTo>
                    <a:pt x="5422" y="7620"/>
                  </a:lnTo>
                  <a:lnTo>
                    <a:pt x="318" y="11308"/>
                  </a:lnTo>
                  <a:lnTo>
                    <a:pt x="415" y="11333"/>
                  </a:lnTo>
                  <a:lnTo>
                    <a:pt x="18244" y="11333"/>
                  </a:lnTo>
                  <a:lnTo>
                    <a:pt x="18342" y="11308"/>
                  </a:lnTo>
                  <a:lnTo>
                    <a:pt x="13238" y="7620"/>
                  </a:lnTo>
                  <a:lnTo>
                    <a:pt x="13189" y="7547"/>
                  </a:lnTo>
                  <a:lnTo>
                    <a:pt x="13140" y="7474"/>
                  </a:lnTo>
                  <a:lnTo>
                    <a:pt x="13140" y="7376"/>
                  </a:lnTo>
                  <a:lnTo>
                    <a:pt x="13189" y="7278"/>
                  </a:lnTo>
                  <a:lnTo>
                    <a:pt x="13262" y="7205"/>
                  </a:lnTo>
                  <a:lnTo>
                    <a:pt x="13335" y="7181"/>
                  </a:lnTo>
                  <a:lnTo>
                    <a:pt x="13433" y="7181"/>
                  </a:lnTo>
                  <a:lnTo>
                    <a:pt x="13531" y="7230"/>
                  </a:lnTo>
                  <a:lnTo>
                    <a:pt x="18659" y="10917"/>
                  </a:lnTo>
                  <a:lnTo>
                    <a:pt x="18659" y="10844"/>
                  </a:lnTo>
                  <a:lnTo>
                    <a:pt x="18659" y="0"/>
                  </a:lnTo>
                  <a:lnTo>
                    <a:pt x="9476" y="6643"/>
                  </a:lnTo>
                  <a:lnTo>
                    <a:pt x="9403" y="6692"/>
                  </a:lnTo>
                  <a:lnTo>
                    <a:pt x="9257" y="6692"/>
                  </a:lnTo>
                  <a:lnTo>
                    <a:pt x="9183" y="66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54" name="Google Shape;854;p38"/>
          <p:cNvGrpSpPr/>
          <p:nvPr/>
        </p:nvGrpSpPr>
        <p:grpSpPr>
          <a:xfrm>
            <a:off x="1434261" y="1570092"/>
            <a:ext cx="362424" cy="354830"/>
            <a:chOff x="1233350" y="1619250"/>
            <a:chExt cx="466500" cy="456725"/>
          </a:xfrm>
        </p:grpSpPr>
        <p:sp>
          <p:nvSpPr>
            <p:cNvPr id="855" name="Google Shape;855;p38"/>
            <p:cNvSpPr/>
            <p:nvPr/>
          </p:nvSpPr>
          <p:spPr>
            <a:xfrm>
              <a:off x="1233350" y="1619250"/>
              <a:ext cx="466500" cy="456725"/>
            </a:xfrm>
            <a:custGeom>
              <a:avLst/>
              <a:gdLst/>
              <a:ahLst/>
              <a:cxnLst/>
              <a:rect l="l" t="t" r="r" b="b"/>
              <a:pathLst>
                <a:path w="18660" h="18269" extrusionOk="0">
                  <a:moveTo>
                    <a:pt x="14923" y="5080"/>
                  </a:moveTo>
                  <a:lnTo>
                    <a:pt x="14923" y="9037"/>
                  </a:lnTo>
                  <a:lnTo>
                    <a:pt x="17316" y="7913"/>
                  </a:lnTo>
                  <a:lnTo>
                    <a:pt x="9476" y="13579"/>
                  </a:lnTo>
                  <a:lnTo>
                    <a:pt x="9403" y="13604"/>
                  </a:lnTo>
                  <a:lnTo>
                    <a:pt x="9330" y="13628"/>
                  </a:lnTo>
                  <a:lnTo>
                    <a:pt x="9257" y="13604"/>
                  </a:lnTo>
                  <a:lnTo>
                    <a:pt x="9183" y="13579"/>
                  </a:lnTo>
                  <a:lnTo>
                    <a:pt x="1344" y="7913"/>
                  </a:lnTo>
                  <a:lnTo>
                    <a:pt x="3737" y="9037"/>
                  </a:lnTo>
                  <a:lnTo>
                    <a:pt x="3737" y="5080"/>
                  </a:lnTo>
                  <a:close/>
                  <a:moveTo>
                    <a:pt x="9330" y="0"/>
                  </a:moveTo>
                  <a:lnTo>
                    <a:pt x="0" y="6741"/>
                  </a:lnTo>
                  <a:lnTo>
                    <a:pt x="0" y="17780"/>
                  </a:lnTo>
                  <a:lnTo>
                    <a:pt x="0" y="17853"/>
                  </a:lnTo>
                  <a:lnTo>
                    <a:pt x="5129" y="14165"/>
                  </a:lnTo>
                  <a:lnTo>
                    <a:pt x="5227" y="14117"/>
                  </a:lnTo>
                  <a:lnTo>
                    <a:pt x="5325" y="14117"/>
                  </a:lnTo>
                  <a:lnTo>
                    <a:pt x="5398" y="14141"/>
                  </a:lnTo>
                  <a:lnTo>
                    <a:pt x="5471" y="14214"/>
                  </a:lnTo>
                  <a:lnTo>
                    <a:pt x="5520" y="14312"/>
                  </a:lnTo>
                  <a:lnTo>
                    <a:pt x="5520" y="14385"/>
                  </a:lnTo>
                  <a:lnTo>
                    <a:pt x="5471" y="14483"/>
                  </a:lnTo>
                  <a:lnTo>
                    <a:pt x="5422" y="14556"/>
                  </a:lnTo>
                  <a:lnTo>
                    <a:pt x="318" y="18244"/>
                  </a:lnTo>
                  <a:lnTo>
                    <a:pt x="416" y="18244"/>
                  </a:lnTo>
                  <a:lnTo>
                    <a:pt x="489" y="18268"/>
                  </a:lnTo>
                  <a:lnTo>
                    <a:pt x="18171" y="18268"/>
                  </a:lnTo>
                  <a:lnTo>
                    <a:pt x="18244" y="18244"/>
                  </a:lnTo>
                  <a:lnTo>
                    <a:pt x="18342" y="18244"/>
                  </a:lnTo>
                  <a:lnTo>
                    <a:pt x="13238" y="14556"/>
                  </a:lnTo>
                  <a:lnTo>
                    <a:pt x="13189" y="14483"/>
                  </a:lnTo>
                  <a:lnTo>
                    <a:pt x="13140" y="14385"/>
                  </a:lnTo>
                  <a:lnTo>
                    <a:pt x="13140" y="14312"/>
                  </a:lnTo>
                  <a:lnTo>
                    <a:pt x="13189" y="14214"/>
                  </a:lnTo>
                  <a:lnTo>
                    <a:pt x="13262" y="14141"/>
                  </a:lnTo>
                  <a:lnTo>
                    <a:pt x="13335" y="14117"/>
                  </a:lnTo>
                  <a:lnTo>
                    <a:pt x="13433" y="14117"/>
                  </a:lnTo>
                  <a:lnTo>
                    <a:pt x="13531" y="14165"/>
                  </a:lnTo>
                  <a:lnTo>
                    <a:pt x="18660" y="17853"/>
                  </a:lnTo>
                  <a:lnTo>
                    <a:pt x="18660" y="17780"/>
                  </a:lnTo>
                  <a:lnTo>
                    <a:pt x="18660" y="6741"/>
                  </a:lnTo>
                  <a:lnTo>
                    <a:pt x="93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56" name="Google Shape;856;p38"/>
            <p:cNvSpPr/>
            <p:nvPr/>
          </p:nvSpPr>
          <p:spPr>
            <a:xfrm>
              <a:off x="1382325" y="1792025"/>
              <a:ext cx="168550" cy="12250"/>
            </a:xfrm>
            <a:custGeom>
              <a:avLst/>
              <a:gdLst/>
              <a:ahLst/>
              <a:cxnLst/>
              <a:rect l="l" t="t" r="r" b="b"/>
              <a:pathLst>
                <a:path w="6742" h="490" extrusionOk="0">
                  <a:moveTo>
                    <a:pt x="147" y="1"/>
                  </a:move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57" name="Google Shape;857;p38"/>
            <p:cNvSpPr/>
            <p:nvPr/>
          </p:nvSpPr>
          <p:spPr>
            <a:xfrm>
              <a:off x="1382325" y="1825000"/>
              <a:ext cx="168550" cy="12250"/>
            </a:xfrm>
            <a:custGeom>
              <a:avLst/>
              <a:gdLst/>
              <a:ahLst/>
              <a:cxnLst/>
              <a:rect l="l" t="t" r="r" b="b"/>
              <a:pathLst>
                <a:path w="6742" h="490" extrusionOk="0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25"/>
                  </a:lnTo>
                  <a:lnTo>
                    <a:pt x="64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58" name="Google Shape;858;p38"/>
            <p:cNvSpPr/>
            <p:nvPr/>
          </p:nvSpPr>
          <p:spPr>
            <a:xfrm>
              <a:off x="1382325" y="1858575"/>
              <a:ext cx="70850" cy="12250"/>
            </a:xfrm>
            <a:custGeom>
              <a:avLst/>
              <a:gdLst/>
              <a:ahLst/>
              <a:cxnLst/>
              <a:rect l="l" t="t" r="r" b="b"/>
              <a:pathLst>
                <a:path w="2834" h="490" extrusionOk="0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2589" y="489"/>
                  </a:lnTo>
                  <a:lnTo>
                    <a:pt x="2687" y="465"/>
                  </a:lnTo>
                  <a:lnTo>
                    <a:pt x="2760" y="416"/>
                  </a:lnTo>
                  <a:lnTo>
                    <a:pt x="2809" y="343"/>
                  </a:lnTo>
                  <a:lnTo>
                    <a:pt x="2834" y="245"/>
                  </a:lnTo>
                  <a:lnTo>
                    <a:pt x="2809" y="147"/>
                  </a:lnTo>
                  <a:lnTo>
                    <a:pt x="2760" y="74"/>
                  </a:lnTo>
                  <a:lnTo>
                    <a:pt x="2687" y="25"/>
                  </a:lnTo>
                  <a:lnTo>
                    <a:pt x="258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59" name="Google Shape;859;p38"/>
          <p:cNvGrpSpPr/>
          <p:nvPr/>
        </p:nvGrpSpPr>
        <p:grpSpPr>
          <a:xfrm>
            <a:off x="1969332" y="1577667"/>
            <a:ext cx="339661" cy="339661"/>
            <a:chOff x="1922075" y="1629000"/>
            <a:chExt cx="437200" cy="437200"/>
          </a:xfrm>
        </p:grpSpPr>
        <p:sp>
          <p:nvSpPr>
            <p:cNvPr id="860" name="Google Shape;860;p38"/>
            <p:cNvSpPr/>
            <p:nvPr/>
          </p:nvSpPr>
          <p:spPr>
            <a:xfrm>
              <a:off x="2208425" y="1629000"/>
              <a:ext cx="150850" cy="150850"/>
            </a:xfrm>
            <a:custGeom>
              <a:avLst/>
              <a:gdLst/>
              <a:ahLst/>
              <a:cxnLst/>
              <a:rect l="l" t="t" r="r" b="b"/>
              <a:pathLst>
                <a:path w="6034" h="6034" extrusionOk="0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61" name="Google Shape;861;p38"/>
            <p:cNvSpPr/>
            <p:nvPr/>
          </p:nvSpPr>
          <p:spPr>
            <a:xfrm>
              <a:off x="1922075" y="1686400"/>
              <a:ext cx="379800" cy="379800"/>
            </a:xfrm>
            <a:custGeom>
              <a:avLst/>
              <a:gdLst/>
              <a:ahLst/>
              <a:cxnLst/>
              <a:rect l="l" t="t" r="r" b="b"/>
              <a:pathLst>
                <a:path w="15192" h="15192" extrusionOk="0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62" name="Google Shape;862;p38"/>
          <p:cNvGrpSpPr/>
          <p:nvPr/>
        </p:nvGrpSpPr>
        <p:grpSpPr>
          <a:xfrm>
            <a:off x="2491603" y="1576249"/>
            <a:ext cx="342496" cy="342496"/>
            <a:chOff x="2594325" y="1627175"/>
            <a:chExt cx="440850" cy="440850"/>
          </a:xfrm>
        </p:grpSpPr>
        <p:sp>
          <p:nvSpPr>
            <p:cNvPr id="863" name="Google Shape;863;p38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l" t="t" r="r" b="b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64" name="Google Shape;864;p38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l" t="t" r="r" b="b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65" name="Google Shape;865;p38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l" t="t" r="r" b="b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866" name="Google Shape;866;p38"/>
          <p:cNvSpPr/>
          <p:nvPr/>
        </p:nvSpPr>
        <p:spPr>
          <a:xfrm>
            <a:off x="3030616" y="1591515"/>
            <a:ext cx="312158" cy="312139"/>
          </a:xfrm>
          <a:custGeom>
            <a:avLst/>
            <a:gdLst/>
            <a:ahLst/>
            <a:cxnLst/>
            <a:rect l="l" t="t" r="r" b="b"/>
            <a:pathLst>
              <a:path w="16072" h="16071" extrusionOk="0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867" name="Google Shape;867;p38"/>
          <p:cNvGrpSpPr/>
          <p:nvPr/>
        </p:nvGrpSpPr>
        <p:grpSpPr>
          <a:xfrm>
            <a:off x="3571241" y="1550630"/>
            <a:ext cx="277975" cy="393733"/>
            <a:chOff x="3984000" y="1594200"/>
            <a:chExt cx="357800" cy="506800"/>
          </a:xfrm>
        </p:grpSpPr>
        <p:sp>
          <p:nvSpPr>
            <p:cNvPr id="868" name="Google Shape;868;p38"/>
            <p:cNvSpPr/>
            <p:nvPr/>
          </p:nvSpPr>
          <p:spPr>
            <a:xfrm>
              <a:off x="3984000" y="1597875"/>
              <a:ext cx="44575" cy="503125"/>
            </a:xfrm>
            <a:custGeom>
              <a:avLst/>
              <a:gdLst/>
              <a:ahLst/>
              <a:cxnLst/>
              <a:rect l="l" t="t" r="r" b="b"/>
              <a:pathLst>
                <a:path w="1783" h="20125" extrusionOk="0">
                  <a:moveTo>
                    <a:pt x="391" y="0"/>
                  </a:moveTo>
                  <a:lnTo>
                    <a:pt x="293" y="25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4" y="391"/>
                  </a:lnTo>
                  <a:lnTo>
                    <a:pt x="0" y="489"/>
                  </a:lnTo>
                  <a:lnTo>
                    <a:pt x="0" y="20125"/>
                  </a:lnTo>
                  <a:lnTo>
                    <a:pt x="1783" y="20125"/>
                  </a:lnTo>
                  <a:lnTo>
                    <a:pt x="1783" y="489"/>
                  </a:lnTo>
                  <a:lnTo>
                    <a:pt x="1783" y="391"/>
                  </a:lnTo>
                  <a:lnTo>
                    <a:pt x="1734" y="293"/>
                  </a:lnTo>
                  <a:lnTo>
                    <a:pt x="1710" y="220"/>
                  </a:lnTo>
                  <a:lnTo>
                    <a:pt x="1636" y="147"/>
                  </a:lnTo>
                  <a:lnTo>
                    <a:pt x="1563" y="73"/>
                  </a:lnTo>
                  <a:lnTo>
                    <a:pt x="1490" y="25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69" name="Google Shape;869;p38"/>
            <p:cNvSpPr/>
            <p:nvPr/>
          </p:nvSpPr>
          <p:spPr>
            <a:xfrm>
              <a:off x="4041375" y="1594200"/>
              <a:ext cx="300425" cy="229600"/>
            </a:xfrm>
            <a:custGeom>
              <a:avLst/>
              <a:gdLst/>
              <a:ahLst/>
              <a:cxnLst/>
              <a:rect l="l" t="t" r="r" b="b"/>
              <a:pathLst>
                <a:path w="12017" h="9184" extrusionOk="0">
                  <a:moveTo>
                    <a:pt x="2541" y="1"/>
                  </a:moveTo>
                  <a:lnTo>
                    <a:pt x="2174" y="25"/>
                  </a:lnTo>
                  <a:lnTo>
                    <a:pt x="1808" y="74"/>
                  </a:lnTo>
                  <a:lnTo>
                    <a:pt x="1442" y="123"/>
                  </a:lnTo>
                  <a:lnTo>
                    <a:pt x="1100" y="245"/>
                  </a:lnTo>
                  <a:lnTo>
                    <a:pt x="734" y="367"/>
                  </a:lnTo>
                  <a:lnTo>
                    <a:pt x="367" y="538"/>
                  </a:lnTo>
                  <a:lnTo>
                    <a:pt x="1" y="758"/>
                  </a:lnTo>
                  <a:lnTo>
                    <a:pt x="1" y="8427"/>
                  </a:lnTo>
                  <a:lnTo>
                    <a:pt x="367" y="8207"/>
                  </a:lnTo>
                  <a:lnTo>
                    <a:pt x="734" y="8036"/>
                  </a:lnTo>
                  <a:lnTo>
                    <a:pt x="1100" y="7889"/>
                  </a:lnTo>
                  <a:lnTo>
                    <a:pt x="1442" y="7792"/>
                  </a:lnTo>
                  <a:lnTo>
                    <a:pt x="1808" y="7718"/>
                  </a:lnTo>
                  <a:lnTo>
                    <a:pt x="2174" y="7694"/>
                  </a:lnTo>
                  <a:lnTo>
                    <a:pt x="2541" y="7670"/>
                  </a:lnTo>
                  <a:lnTo>
                    <a:pt x="2883" y="7694"/>
                  </a:lnTo>
                  <a:lnTo>
                    <a:pt x="3249" y="7718"/>
                  </a:lnTo>
                  <a:lnTo>
                    <a:pt x="3615" y="7767"/>
                  </a:lnTo>
                  <a:lnTo>
                    <a:pt x="3982" y="7840"/>
                  </a:lnTo>
                  <a:lnTo>
                    <a:pt x="4324" y="7914"/>
                  </a:lnTo>
                  <a:lnTo>
                    <a:pt x="5056" y="8134"/>
                  </a:lnTo>
                  <a:lnTo>
                    <a:pt x="5765" y="8353"/>
                  </a:lnTo>
                  <a:lnTo>
                    <a:pt x="6497" y="8573"/>
                  </a:lnTo>
                  <a:lnTo>
                    <a:pt x="7206" y="8793"/>
                  </a:lnTo>
                  <a:lnTo>
                    <a:pt x="7938" y="8988"/>
                  </a:lnTo>
                  <a:lnTo>
                    <a:pt x="8305" y="9062"/>
                  </a:lnTo>
                  <a:lnTo>
                    <a:pt x="8647" y="9110"/>
                  </a:lnTo>
                  <a:lnTo>
                    <a:pt x="9013" y="9159"/>
                  </a:lnTo>
                  <a:lnTo>
                    <a:pt x="9379" y="9184"/>
                  </a:lnTo>
                  <a:lnTo>
                    <a:pt x="9746" y="9159"/>
                  </a:lnTo>
                  <a:lnTo>
                    <a:pt x="10088" y="9135"/>
                  </a:lnTo>
                  <a:lnTo>
                    <a:pt x="10454" y="9086"/>
                  </a:lnTo>
                  <a:lnTo>
                    <a:pt x="10820" y="8988"/>
                  </a:lnTo>
                  <a:lnTo>
                    <a:pt x="11187" y="8866"/>
                  </a:lnTo>
                  <a:lnTo>
                    <a:pt x="11529" y="8695"/>
                  </a:lnTo>
                  <a:lnTo>
                    <a:pt x="11699" y="8598"/>
                  </a:lnTo>
                  <a:lnTo>
                    <a:pt x="11822" y="8500"/>
                  </a:lnTo>
                  <a:lnTo>
                    <a:pt x="11895" y="8378"/>
                  </a:lnTo>
                  <a:lnTo>
                    <a:pt x="11968" y="8256"/>
                  </a:lnTo>
                  <a:lnTo>
                    <a:pt x="12017" y="8134"/>
                  </a:lnTo>
                  <a:lnTo>
                    <a:pt x="12017" y="8011"/>
                  </a:lnTo>
                  <a:lnTo>
                    <a:pt x="11968" y="7914"/>
                  </a:lnTo>
                  <a:lnTo>
                    <a:pt x="11919" y="7816"/>
                  </a:lnTo>
                  <a:lnTo>
                    <a:pt x="11529" y="7425"/>
                  </a:lnTo>
                  <a:lnTo>
                    <a:pt x="11138" y="6961"/>
                  </a:lnTo>
                  <a:lnTo>
                    <a:pt x="10771" y="6473"/>
                  </a:lnTo>
                  <a:lnTo>
                    <a:pt x="10381" y="5960"/>
                  </a:lnTo>
                  <a:lnTo>
                    <a:pt x="10307" y="5813"/>
                  </a:lnTo>
                  <a:lnTo>
                    <a:pt x="10259" y="5667"/>
                  </a:lnTo>
                  <a:lnTo>
                    <a:pt x="10234" y="5496"/>
                  </a:lnTo>
                  <a:lnTo>
                    <a:pt x="10210" y="5300"/>
                  </a:lnTo>
                  <a:lnTo>
                    <a:pt x="10234" y="5130"/>
                  </a:lnTo>
                  <a:lnTo>
                    <a:pt x="10259" y="4959"/>
                  </a:lnTo>
                  <a:lnTo>
                    <a:pt x="10307" y="4788"/>
                  </a:lnTo>
                  <a:lnTo>
                    <a:pt x="10381" y="4617"/>
                  </a:lnTo>
                  <a:lnTo>
                    <a:pt x="10771" y="3884"/>
                  </a:lnTo>
                  <a:lnTo>
                    <a:pt x="11138" y="3127"/>
                  </a:lnTo>
                  <a:lnTo>
                    <a:pt x="11529" y="2345"/>
                  </a:lnTo>
                  <a:lnTo>
                    <a:pt x="11919" y="1490"/>
                  </a:lnTo>
                  <a:lnTo>
                    <a:pt x="11993" y="1320"/>
                  </a:lnTo>
                  <a:lnTo>
                    <a:pt x="12017" y="1173"/>
                  </a:lnTo>
                  <a:lnTo>
                    <a:pt x="12017" y="1051"/>
                  </a:lnTo>
                  <a:lnTo>
                    <a:pt x="11968" y="978"/>
                  </a:lnTo>
                  <a:lnTo>
                    <a:pt x="11895" y="953"/>
                  </a:lnTo>
                  <a:lnTo>
                    <a:pt x="11822" y="929"/>
                  </a:lnTo>
                  <a:lnTo>
                    <a:pt x="11699" y="978"/>
                  </a:lnTo>
                  <a:lnTo>
                    <a:pt x="11529" y="1026"/>
                  </a:lnTo>
                  <a:lnTo>
                    <a:pt x="11187" y="1197"/>
                  </a:lnTo>
                  <a:lnTo>
                    <a:pt x="10820" y="1320"/>
                  </a:lnTo>
                  <a:lnTo>
                    <a:pt x="10454" y="1417"/>
                  </a:lnTo>
                  <a:lnTo>
                    <a:pt x="10088" y="1466"/>
                  </a:lnTo>
                  <a:lnTo>
                    <a:pt x="9746" y="1515"/>
                  </a:lnTo>
                  <a:lnTo>
                    <a:pt x="9379" y="1515"/>
                  </a:lnTo>
                  <a:lnTo>
                    <a:pt x="9013" y="1490"/>
                  </a:lnTo>
                  <a:lnTo>
                    <a:pt x="8647" y="1466"/>
                  </a:lnTo>
                  <a:lnTo>
                    <a:pt x="8305" y="1393"/>
                  </a:lnTo>
                  <a:lnTo>
                    <a:pt x="7938" y="1320"/>
                  </a:lnTo>
                  <a:lnTo>
                    <a:pt x="7206" y="1149"/>
                  </a:lnTo>
                  <a:lnTo>
                    <a:pt x="6497" y="929"/>
                  </a:lnTo>
                  <a:lnTo>
                    <a:pt x="5765" y="685"/>
                  </a:lnTo>
                  <a:lnTo>
                    <a:pt x="5056" y="465"/>
                  </a:lnTo>
                  <a:lnTo>
                    <a:pt x="4324" y="269"/>
                  </a:lnTo>
                  <a:lnTo>
                    <a:pt x="3982" y="172"/>
                  </a:lnTo>
                  <a:lnTo>
                    <a:pt x="3615" y="98"/>
                  </a:lnTo>
                  <a:lnTo>
                    <a:pt x="3249" y="50"/>
                  </a:lnTo>
                  <a:lnTo>
                    <a:pt x="2883" y="25"/>
                  </a:lnTo>
                  <a:lnTo>
                    <a:pt x="25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70" name="Google Shape;870;p38"/>
          <p:cNvGrpSpPr/>
          <p:nvPr/>
        </p:nvGrpSpPr>
        <p:grpSpPr>
          <a:xfrm>
            <a:off x="4050802" y="1635060"/>
            <a:ext cx="366231" cy="224874"/>
            <a:chOff x="4601275" y="1702875"/>
            <a:chExt cx="471400" cy="289450"/>
          </a:xfrm>
        </p:grpSpPr>
        <p:sp>
          <p:nvSpPr>
            <p:cNvPr id="871" name="Google Shape;871;p38"/>
            <p:cNvSpPr/>
            <p:nvPr/>
          </p:nvSpPr>
          <p:spPr>
            <a:xfrm>
              <a:off x="4816200" y="1702875"/>
              <a:ext cx="41550" cy="41550"/>
            </a:xfrm>
            <a:custGeom>
              <a:avLst/>
              <a:gdLst/>
              <a:ahLst/>
              <a:cxnLst/>
              <a:rect l="l" t="t" r="r" b="b"/>
              <a:pathLst>
                <a:path w="1662" h="1662" extrusionOk="0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8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60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8"/>
                  </a:lnTo>
                  <a:lnTo>
                    <a:pt x="367" y="1540"/>
                  </a:lnTo>
                  <a:lnTo>
                    <a:pt x="514" y="1613"/>
                  </a:lnTo>
                  <a:lnTo>
                    <a:pt x="660" y="1662"/>
                  </a:lnTo>
                  <a:lnTo>
                    <a:pt x="1002" y="1662"/>
                  </a:lnTo>
                  <a:lnTo>
                    <a:pt x="1149" y="1613"/>
                  </a:lnTo>
                  <a:lnTo>
                    <a:pt x="1295" y="1540"/>
                  </a:lnTo>
                  <a:lnTo>
                    <a:pt x="1417" y="1418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60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8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72" name="Google Shape;872;p38"/>
            <p:cNvSpPr/>
            <p:nvPr/>
          </p:nvSpPr>
          <p:spPr>
            <a:xfrm>
              <a:off x="5031125" y="1757225"/>
              <a:ext cx="41550" cy="41550"/>
            </a:xfrm>
            <a:custGeom>
              <a:avLst/>
              <a:gdLst/>
              <a:ahLst/>
              <a:cxnLst/>
              <a:rect l="l" t="t" r="r" b="b"/>
              <a:pathLst>
                <a:path w="1662" h="1662" extrusionOk="0">
                  <a:moveTo>
                    <a:pt x="831" y="1"/>
                  </a:moveTo>
                  <a:lnTo>
                    <a:pt x="660" y="25"/>
                  </a:lnTo>
                  <a:lnTo>
                    <a:pt x="513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3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8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8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73" name="Google Shape;873;p38"/>
            <p:cNvSpPr/>
            <p:nvPr/>
          </p:nvSpPr>
          <p:spPr>
            <a:xfrm>
              <a:off x="4634875" y="1756000"/>
              <a:ext cx="404225" cy="178325"/>
            </a:xfrm>
            <a:custGeom>
              <a:avLst/>
              <a:gdLst/>
              <a:ahLst/>
              <a:cxnLst/>
              <a:rect l="l" t="t" r="r" b="b"/>
              <a:pathLst>
                <a:path w="16169" h="7133" extrusionOk="0">
                  <a:moveTo>
                    <a:pt x="7742" y="1"/>
                  </a:moveTo>
                  <a:lnTo>
                    <a:pt x="5007" y="3444"/>
                  </a:lnTo>
                  <a:lnTo>
                    <a:pt x="464" y="1784"/>
                  </a:lnTo>
                  <a:lnTo>
                    <a:pt x="366" y="1881"/>
                  </a:lnTo>
                  <a:lnTo>
                    <a:pt x="244" y="1979"/>
                  </a:lnTo>
                  <a:lnTo>
                    <a:pt x="122" y="2052"/>
                  </a:lnTo>
                  <a:lnTo>
                    <a:pt x="0" y="2101"/>
                  </a:lnTo>
                  <a:lnTo>
                    <a:pt x="1465" y="7132"/>
                  </a:lnTo>
                  <a:lnTo>
                    <a:pt x="14703" y="7132"/>
                  </a:lnTo>
                  <a:lnTo>
                    <a:pt x="16168" y="2101"/>
                  </a:lnTo>
                  <a:lnTo>
                    <a:pt x="16046" y="2052"/>
                  </a:lnTo>
                  <a:lnTo>
                    <a:pt x="15924" y="1979"/>
                  </a:lnTo>
                  <a:lnTo>
                    <a:pt x="15802" y="1881"/>
                  </a:lnTo>
                  <a:lnTo>
                    <a:pt x="15704" y="1784"/>
                  </a:lnTo>
                  <a:lnTo>
                    <a:pt x="11161" y="3444"/>
                  </a:lnTo>
                  <a:lnTo>
                    <a:pt x="8426" y="1"/>
                  </a:lnTo>
                  <a:lnTo>
                    <a:pt x="8255" y="25"/>
                  </a:lnTo>
                  <a:lnTo>
                    <a:pt x="7913" y="25"/>
                  </a:lnTo>
                  <a:lnTo>
                    <a:pt x="774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74" name="Google Shape;874;p38"/>
            <p:cNvSpPr/>
            <p:nvPr/>
          </p:nvSpPr>
          <p:spPr>
            <a:xfrm>
              <a:off x="4601275" y="1757225"/>
              <a:ext cx="41550" cy="41550"/>
            </a:xfrm>
            <a:custGeom>
              <a:avLst/>
              <a:gdLst/>
              <a:ahLst/>
              <a:cxnLst/>
              <a:rect l="l" t="t" r="r" b="b"/>
              <a:pathLst>
                <a:path w="1662" h="1662" extrusionOk="0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4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9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2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75" name="Google Shape;875;p38"/>
            <p:cNvSpPr/>
            <p:nvPr/>
          </p:nvSpPr>
          <p:spPr>
            <a:xfrm>
              <a:off x="4673325" y="1947725"/>
              <a:ext cx="327300" cy="44600"/>
            </a:xfrm>
            <a:custGeom>
              <a:avLst/>
              <a:gdLst/>
              <a:ahLst/>
              <a:cxnLst/>
              <a:rect l="l" t="t" r="r" b="b"/>
              <a:pathLst>
                <a:path w="13092" h="1784" extrusionOk="0">
                  <a:moveTo>
                    <a:pt x="1" y="1"/>
                  </a:moveTo>
                  <a:lnTo>
                    <a:pt x="514" y="1784"/>
                  </a:lnTo>
                  <a:lnTo>
                    <a:pt x="1808" y="1686"/>
                  </a:lnTo>
                  <a:lnTo>
                    <a:pt x="3249" y="1588"/>
                  </a:lnTo>
                  <a:lnTo>
                    <a:pt x="4836" y="1539"/>
                  </a:lnTo>
                  <a:lnTo>
                    <a:pt x="8256" y="1539"/>
                  </a:lnTo>
                  <a:lnTo>
                    <a:pt x="9843" y="1588"/>
                  </a:lnTo>
                  <a:lnTo>
                    <a:pt x="11284" y="1661"/>
                  </a:lnTo>
                  <a:lnTo>
                    <a:pt x="12579" y="1784"/>
                  </a:lnTo>
                  <a:lnTo>
                    <a:pt x="1309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76" name="Google Shape;876;p38"/>
          <p:cNvGrpSpPr/>
          <p:nvPr/>
        </p:nvGrpSpPr>
        <p:grpSpPr>
          <a:xfrm>
            <a:off x="4592049" y="1580036"/>
            <a:ext cx="331115" cy="334922"/>
            <a:chOff x="5297950" y="1632050"/>
            <a:chExt cx="426200" cy="431100"/>
          </a:xfrm>
        </p:grpSpPr>
        <p:sp>
          <p:nvSpPr>
            <p:cNvPr id="877" name="Google Shape;877;p38"/>
            <p:cNvSpPr/>
            <p:nvPr/>
          </p:nvSpPr>
          <p:spPr>
            <a:xfrm>
              <a:off x="5404800" y="1936125"/>
              <a:ext cx="212500" cy="127025"/>
            </a:xfrm>
            <a:custGeom>
              <a:avLst/>
              <a:gdLst/>
              <a:ahLst/>
              <a:cxnLst/>
              <a:rect l="l" t="t" r="r" b="b"/>
              <a:pathLst>
                <a:path w="8500" h="5081" extrusionOk="0">
                  <a:moveTo>
                    <a:pt x="3175" y="1"/>
                  </a:moveTo>
                  <a:lnTo>
                    <a:pt x="3175" y="2834"/>
                  </a:lnTo>
                  <a:lnTo>
                    <a:pt x="2614" y="2956"/>
                  </a:lnTo>
                  <a:lnTo>
                    <a:pt x="2076" y="3102"/>
                  </a:lnTo>
                  <a:lnTo>
                    <a:pt x="1588" y="3298"/>
                  </a:lnTo>
                  <a:lnTo>
                    <a:pt x="1148" y="3493"/>
                  </a:lnTo>
                  <a:lnTo>
                    <a:pt x="782" y="3713"/>
                  </a:lnTo>
                  <a:lnTo>
                    <a:pt x="611" y="3859"/>
                  </a:lnTo>
                  <a:lnTo>
                    <a:pt x="464" y="3982"/>
                  </a:lnTo>
                  <a:lnTo>
                    <a:pt x="318" y="4128"/>
                  </a:lnTo>
                  <a:lnTo>
                    <a:pt x="196" y="4275"/>
                  </a:lnTo>
                  <a:lnTo>
                    <a:pt x="74" y="4421"/>
                  </a:lnTo>
                  <a:lnTo>
                    <a:pt x="0" y="4592"/>
                  </a:lnTo>
                  <a:lnTo>
                    <a:pt x="171" y="4665"/>
                  </a:lnTo>
                  <a:lnTo>
                    <a:pt x="416" y="4739"/>
                  </a:lnTo>
                  <a:lnTo>
                    <a:pt x="782" y="4836"/>
                  </a:lnTo>
                  <a:lnTo>
                    <a:pt x="1344" y="4910"/>
                  </a:lnTo>
                  <a:lnTo>
                    <a:pt x="2101" y="5007"/>
                  </a:lnTo>
                  <a:lnTo>
                    <a:pt x="3053" y="5056"/>
                  </a:lnTo>
                  <a:lnTo>
                    <a:pt x="4250" y="5081"/>
                  </a:lnTo>
                  <a:lnTo>
                    <a:pt x="5447" y="5056"/>
                  </a:lnTo>
                  <a:lnTo>
                    <a:pt x="6399" y="5007"/>
                  </a:lnTo>
                  <a:lnTo>
                    <a:pt x="7156" y="4910"/>
                  </a:lnTo>
                  <a:lnTo>
                    <a:pt x="7718" y="4836"/>
                  </a:lnTo>
                  <a:lnTo>
                    <a:pt x="8084" y="4739"/>
                  </a:lnTo>
                  <a:lnTo>
                    <a:pt x="8329" y="4665"/>
                  </a:lnTo>
                  <a:lnTo>
                    <a:pt x="8500" y="4592"/>
                  </a:lnTo>
                  <a:lnTo>
                    <a:pt x="8426" y="4421"/>
                  </a:lnTo>
                  <a:lnTo>
                    <a:pt x="8304" y="4275"/>
                  </a:lnTo>
                  <a:lnTo>
                    <a:pt x="8182" y="4128"/>
                  </a:lnTo>
                  <a:lnTo>
                    <a:pt x="8036" y="3982"/>
                  </a:lnTo>
                  <a:lnTo>
                    <a:pt x="7889" y="3859"/>
                  </a:lnTo>
                  <a:lnTo>
                    <a:pt x="7718" y="3713"/>
                  </a:lnTo>
                  <a:lnTo>
                    <a:pt x="7352" y="3493"/>
                  </a:lnTo>
                  <a:lnTo>
                    <a:pt x="6912" y="3298"/>
                  </a:lnTo>
                  <a:lnTo>
                    <a:pt x="6424" y="3102"/>
                  </a:lnTo>
                  <a:lnTo>
                    <a:pt x="5886" y="2956"/>
                  </a:lnTo>
                  <a:lnTo>
                    <a:pt x="5325" y="2834"/>
                  </a:lnTo>
                  <a:lnTo>
                    <a:pt x="5325" y="1"/>
                  </a:lnTo>
                  <a:lnTo>
                    <a:pt x="5032" y="49"/>
                  </a:lnTo>
                  <a:lnTo>
                    <a:pt x="4763" y="98"/>
                  </a:lnTo>
                  <a:lnTo>
                    <a:pt x="4250" y="123"/>
                  </a:lnTo>
                  <a:lnTo>
                    <a:pt x="3737" y="98"/>
                  </a:lnTo>
                  <a:lnTo>
                    <a:pt x="3469" y="49"/>
                  </a:lnTo>
                  <a:lnTo>
                    <a:pt x="317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78" name="Google Shape;878;p38"/>
            <p:cNvSpPr/>
            <p:nvPr/>
          </p:nvSpPr>
          <p:spPr>
            <a:xfrm>
              <a:off x="5297950" y="1632050"/>
              <a:ext cx="426200" cy="294950"/>
            </a:xfrm>
            <a:custGeom>
              <a:avLst/>
              <a:gdLst/>
              <a:ahLst/>
              <a:cxnLst/>
              <a:rect l="l" t="t" r="r" b="b"/>
              <a:pathLst>
                <a:path w="17048" h="11798" extrusionOk="0">
                  <a:moveTo>
                    <a:pt x="8524" y="2956"/>
                  </a:moveTo>
                  <a:lnTo>
                    <a:pt x="8573" y="2981"/>
                  </a:lnTo>
                  <a:lnTo>
                    <a:pt x="8622" y="3054"/>
                  </a:lnTo>
                  <a:lnTo>
                    <a:pt x="9086" y="4128"/>
                  </a:lnTo>
                  <a:lnTo>
                    <a:pt x="9135" y="4202"/>
                  </a:lnTo>
                  <a:lnTo>
                    <a:pt x="9208" y="4275"/>
                  </a:lnTo>
                  <a:lnTo>
                    <a:pt x="9306" y="4324"/>
                  </a:lnTo>
                  <a:lnTo>
                    <a:pt x="9403" y="4348"/>
                  </a:lnTo>
                  <a:lnTo>
                    <a:pt x="10576" y="4470"/>
                  </a:lnTo>
                  <a:lnTo>
                    <a:pt x="10649" y="4495"/>
                  </a:lnTo>
                  <a:lnTo>
                    <a:pt x="10698" y="4519"/>
                  </a:lnTo>
                  <a:lnTo>
                    <a:pt x="10673" y="4592"/>
                  </a:lnTo>
                  <a:lnTo>
                    <a:pt x="10624" y="4641"/>
                  </a:lnTo>
                  <a:lnTo>
                    <a:pt x="9745" y="5423"/>
                  </a:lnTo>
                  <a:lnTo>
                    <a:pt x="9696" y="5496"/>
                  </a:lnTo>
                  <a:lnTo>
                    <a:pt x="9648" y="5594"/>
                  </a:lnTo>
                  <a:lnTo>
                    <a:pt x="9623" y="5691"/>
                  </a:lnTo>
                  <a:lnTo>
                    <a:pt x="9623" y="5789"/>
                  </a:lnTo>
                  <a:lnTo>
                    <a:pt x="9892" y="6961"/>
                  </a:lnTo>
                  <a:lnTo>
                    <a:pt x="9892" y="7035"/>
                  </a:lnTo>
                  <a:lnTo>
                    <a:pt x="9867" y="7084"/>
                  </a:lnTo>
                  <a:lnTo>
                    <a:pt x="9818" y="7084"/>
                  </a:lnTo>
                  <a:lnTo>
                    <a:pt x="9745" y="7059"/>
                  </a:lnTo>
                  <a:lnTo>
                    <a:pt x="8719" y="6473"/>
                  </a:lnTo>
                  <a:lnTo>
                    <a:pt x="8622" y="6424"/>
                  </a:lnTo>
                  <a:lnTo>
                    <a:pt x="8426" y="6424"/>
                  </a:lnTo>
                  <a:lnTo>
                    <a:pt x="8329" y="6473"/>
                  </a:lnTo>
                  <a:lnTo>
                    <a:pt x="7303" y="7059"/>
                  </a:lnTo>
                  <a:lnTo>
                    <a:pt x="7230" y="7084"/>
                  </a:lnTo>
                  <a:lnTo>
                    <a:pt x="7181" y="7084"/>
                  </a:lnTo>
                  <a:lnTo>
                    <a:pt x="7156" y="7035"/>
                  </a:lnTo>
                  <a:lnTo>
                    <a:pt x="7156" y="6961"/>
                  </a:lnTo>
                  <a:lnTo>
                    <a:pt x="7425" y="5789"/>
                  </a:lnTo>
                  <a:lnTo>
                    <a:pt x="7425" y="5691"/>
                  </a:lnTo>
                  <a:lnTo>
                    <a:pt x="7401" y="5594"/>
                  </a:lnTo>
                  <a:lnTo>
                    <a:pt x="7352" y="5496"/>
                  </a:lnTo>
                  <a:lnTo>
                    <a:pt x="7303" y="5423"/>
                  </a:lnTo>
                  <a:lnTo>
                    <a:pt x="6424" y="4641"/>
                  </a:lnTo>
                  <a:lnTo>
                    <a:pt x="6375" y="4592"/>
                  </a:lnTo>
                  <a:lnTo>
                    <a:pt x="6350" y="4519"/>
                  </a:lnTo>
                  <a:lnTo>
                    <a:pt x="6399" y="4495"/>
                  </a:lnTo>
                  <a:lnTo>
                    <a:pt x="6473" y="4470"/>
                  </a:lnTo>
                  <a:lnTo>
                    <a:pt x="7645" y="4348"/>
                  </a:lnTo>
                  <a:lnTo>
                    <a:pt x="7743" y="4324"/>
                  </a:lnTo>
                  <a:lnTo>
                    <a:pt x="7840" y="4275"/>
                  </a:lnTo>
                  <a:lnTo>
                    <a:pt x="7913" y="4202"/>
                  </a:lnTo>
                  <a:lnTo>
                    <a:pt x="7962" y="4128"/>
                  </a:lnTo>
                  <a:lnTo>
                    <a:pt x="8426" y="3054"/>
                  </a:lnTo>
                  <a:lnTo>
                    <a:pt x="8475" y="2981"/>
                  </a:lnTo>
                  <a:lnTo>
                    <a:pt x="8524" y="2956"/>
                  </a:lnTo>
                  <a:close/>
                  <a:moveTo>
                    <a:pt x="15973" y="2150"/>
                  </a:moveTo>
                  <a:lnTo>
                    <a:pt x="15973" y="2516"/>
                  </a:lnTo>
                  <a:lnTo>
                    <a:pt x="15924" y="2932"/>
                  </a:lnTo>
                  <a:lnTo>
                    <a:pt x="15875" y="3371"/>
                  </a:lnTo>
                  <a:lnTo>
                    <a:pt x="15802" y="3835"/>
                  </a:lnTo>
                  <a:lnTo>
                    <a:pt x="15704" y="4299"/>
                  </a:lnTo>
                  <a:lnTo>
                    <a:pt x="15558" y="4788"/>
                  </a:lnTo>
                  <a:lnTo>
                    <a:pt x="15411" y="5252"/>
                  </a:lnTo>
                  <a:lnTo>
                    <a:pt x="15216" y="5740"/>
                  </a:lnTo>
                  <a:lnTo>
                    <a:pt x="14996" y="6204"/>
                  </a:lnTo>
                  <a:lnTo>
                    <a:pt x="14752" y="6620"/>
                  </a:lnTo>
                  <a:lnTo>
                    <a:pt x="14459" y="7035"/>
                  </a:lnTo>
                  <a:lnTo>
                    <a:pt x="14141" y="7426"/>
                  </a:lnTo>
                  <a:lnTo>
                    <a:pt x="13799" y="7767"/>
                  </a:lnTo>
                  <a:lnTo>
                    <a:pt x="13604" y="7914"/>
                  </a:lnTo>
                  <a:lnTo>
                    <a:pt x="13409" y="8061"/>
                  </a:lnTo>
                  <a:lnTo>
                    <a:pt x="13213" y="8183"/>
                  </a:lnTo>
                  <a:lnTo>
                    <a:pt x="12993" y="8305"/>
                  </a:lnTo>
                  <a:lnTo>
                    <a:pt x="12774" y="8402"/>
                  </a:lnTo>
                  <a:lnTo>
                    <a:pt x="12529" y="8476"/>
                  </a:lnTo>
                  <a:lnTo>
                    <a:pt x="12529" y="8476"/>
                  </a:lnTo>
                  <a:lnTo>
                    <a:pt x="12823" y="7767"/>
                  </a:lnTo>
                  <a:lnTo>
                    <a:pt x="13042" y="7059"/>
                  </a:lnTo>
                  <a:lnTo>
                    <a:pt x="13262" y="6351"/>
                  </a:lnTo>
                  <a:lnTo>
                    <a:pt x="13433" y="5618"/>
                  </a:lnTo>
                  <a:lnTo>
                    <a:pt x="13555" y="4837"/>
                  </a:lnTo>
                  <a:lnTo>
                    <a:pt x="13677" y="4031"/>
                  </a:lnTo>
                  <a:lnTo>
                    <a:pt x="13751" y="3127"/>
                  </a:lnTo>
                  <a:lnTo>
                    <a:pt x="13799" y="2150"/>
                  </a:lnTo>
                  <a:close/>
                  <a:moveTo>
                    <a:pt x="3249" y="2150"/>
                  </a:moveTo>
                  <a:lnTo>
                    <a:pt x="3298" y="3127"/>
                  </a:lnTo>
                  <a:lnTo>
                    <a:pt x="3371" y="4031"/>
                  </a:lnTo>
                  <a:lnTo>
                    <a:pt x="3493" y="4837"/>
                  </a:lnTo>
                  <a:lnTo>
                    <a:pt x="3615" y="5618"/>
                  </a:lnTo>
                  <a:lnTo>
                    <a:pt x="3786" y="6351"/>
                  </a:lnTo>
                  <a:lnTo>
                    <a:pt x="4006" y="7059"/>
                  </a:lnTo>
                  <a:lnTo>
                    <a:pt x="4226" y="7767"/>
                  </a:lnTo>
                  <a:lnTo>
                    <a:pt x="4519" y="8476"/>
                  </a:lnTo>
                  <a:lnTo>
                    <a:pt x="4274" y="8402"/>
                  </a:lnTo>
                  <a:lnTo>
                    <a:pt x="4055" y="8305"/>
                  </a:lnTo>
                  <a:lnTo>
                    <a:pt x="3835" y="8183"/>
                  </a:lnTo>
                  <a:lnTo>
                    <a:pt x="3639" y="8061"/>
                  </a:lnTo>
                  <a:lnTo>
                    <a:pt x="3444" y="7914"/>
                  </a:lnTo>
                  <a:lnTo>
                    <a:pt x="3249" y="7767"/>
                  </a:lnTo>
                  <a:lnTo>
                    <a:pt x="2907" y="7426"/>
                  </a:lnTo>
                  <a:lnTo>
                    <a:pt x="2589" y="7035"/>
                  </a:lnTo>
                  <a:lnTo>
                    <a:pt x="2296" y="6620"/>
                  </a:lnTo>
                  <a:lnTo>
                    <a:pt x="2052" y="6204"/>
                  </a:lnTo>
                  <a:lnTo>
                    <a:pt x="1832" y="5740"/>
                  </a:lnTo>
                  <a:lnTo>
                    <a:pt x="1637" y="5252"/>
                  </a:lnTo>
                  <a:lnTo>
                    <a:pt x="1490" y="4788"/>
                  </a:lnTo>
                  <a:lnTo>
                    <a:pt x="1344" y="4299"/>
                  </a:lnTo>
                  <a:lnTo>
                    <a:pt x="1246" y="3835"/>
                  </a:lnTo>
                  <a:lnTo>
                    <a:pt x="1173" y="3371"/>
                  </a:lnTo>
                  <a:lnTo>
                    <a:pt x="1124" y="2932"/>
                  </a:lnTo>
                  <a:lnTo>
                    <a:pt x="1075" y="2516"/>
                  </a:lnTo>
                  <a:lnTo>
                    <a:pt x="1075" y="2150"/>
                  </a:lnTo>
                  <a:close/>
                  <a:moveTo>
                    <a:pt x="3737" y="1"/>
                  </a:moveTo>
                  <a:lnTo>
                    <a:pt x="3639" y="25"/>
                  </a:lnTo>
                  <a:lnTo>
                    <a:pt x="3542" y="50"/>
                  </a:lnTo>
                  <a:lnTo>
                    <a:pt x="3444" y="99"/>
                  </a:lnTo>
                  <a:lnTo>
                    <a:pt x="3371" y="147"/>
                  </a:lnTo>
                  <a:lnTo>
                    <a:pt x="3322" y="221"/>
                  </a:lnTo>
                  <a:lnTo>
                    <a:pt x="3249" y="294"/>
                  </a:lnTo>
                  <a:lnTo>
                    <a:pt x="3224" y="392"/>
                  </a:lnTo>
                  <a:lnTo>
                    <a:pt x="3200" y="489"/>
                  </a:lnTo>
                  <a:lnTo>
                    <a:pt x="3224" y="1076"/>
                  </a:lnTo>
                  <a:lnTo>
                    <a:pt x="1075" y="1076"/>
                  </a:lnTo>
                  <a:lnTo>
                    <a:pt x="855" y="1100"/>
                  </a:lnTo>
                  <a:lnTo>
                    <a:pt x="660" y="1149"/>
                  </a:lnTo>
                  <a:lnTo>
                    <a:pt x="489" y="1246"/>
                  </a:lnTo>
                  <a:lnTo>
                    <a:pt x="318" y="1393"/>
                  </a:lnTo>
                  <a:lnTo>
                    <a:pt x="196" y="1540"/>
                  </a:lnTo>
                  <a:lnTo>
                    <a:pt x="98" y="1735"/>
                  </a:lnTo>
                  <a:lnTo>
                    <a:pt x="25" y="1930"/>
                  </a:lnTo>
                  <a:lnTo>
                    <a:pt x="0" y="2150"/>
                  </a:lnTo>
                  <a:lnTo>
                    <a:pt x="25" y="2614"/>
                  </a:lnTo>
                  <a:lnTo>
                    <a:pt x="49" y="3078"/>
                  </a:lnTo>
                  <a:lnTo>
                    <a:pt x="98" y="3518"/>
                  </a:lnTo>
                  <a:lnTo>
                    <a:pt x="171" y="3957"/>
                  </a:lnTo>
                  <a:lnTo>
                    <a:pt x="269" y="4348"/>
                  </a:lnTo>
                  <a:lnTo>
                    <a:pt x="367" y="4739"/>
                  </a:lnTo>
                  <a:lnTo>
                    <a:pt x="489" y="5130"/>
                  </a:lnTo>
                  <a:lnTo>
                    <a:pt x="635" y="5496"/>
                  </a:lnTo>
                  <a:lnTo>
                    <a:pt x="782" y="5838"/>
                  </a:lnTo>
                  <a:lnTo>
                    <a:pt x="928" y="6156"/>
                  </a:lnTo>
                  <a:lnTo>
                    <a:pt x="1099" y="6473"/>
                  </a:lnTo>
                  <a:lnTo>
                    <a:pt x="1295" y="6766"/>
                  </a:lnTo>
                  <a:lnTo>
                    <a:pt x="1466" y="7059"/>
                  </a:lnTo>
                  <a:lnTo>
                    <a:pt x="1661" y="7328"/>
                  </a:lnTo>
                  <a:lnTo>
                    <a:pt x="2076" y="7816"/>
                  </a:lnTo>
                  <a:lnTo>
                    <a:pt x="2516" y="8256"/>
                  </a:lnTo>
                  <a:lnTo>
                    <a:pt x="2931" y="8622"/>
                  </a:lnTo>
                  <a:lnTo>
                    <a:pt x="3346" y="8940"/>
                  </a:lnTo>
                  <a:lnTo>
                    <a:pt x="3762" y="9184"/>
                  </a:lnTo>
                  <a:lnTo>
                    <a:pt x="4152" y="9379"/>
                  </a:lnTo>
                  <a:lnTo>
                    <a:pt x="4519" y="9526"/>
                  </a:lnTo>
                  <a:lnTo>
                    <a:pt x="4836" y="9624"/>
                  </a:lnTo>
                  <a:lnTo>
                    <a:pt x="5105" y="9672"/>
                  </a:lnTo>
                  <a:lnTo>
                    <a:pt x="5422" y="10136"/>
                  </a:lnTo>
                  <a:lnTo>
                    <a:pt x="5764" y="10576"/>
                  </a:lnTo>
                  <a:lnTo>
                    <a:pt x="5935" y="10747"/>
                  </a:lnTo>
                  <a:lnTo>
                    <a:pt x="6131" y="10918"/>
                  </a:lnTo>
                  <a:lnTo>
                    <a:pt x="6326" y="11089"/>
                  </a:lnTo>
                  <a:lnTo>
                    <a:pt x="6546" y="11236"/>
                  </a:lnTo>
                  <a:lnTo>
                    <a:pt x="6766" y="11358"/>
                  </a:lnTo>
                  <a:lnTo>
                    <a:pt x="6985" y="11480"/>
                  </a:lnTo>
                  <a:lnTo>
                    <a:pt x="7230" y="11577"/>
                  </a:lnTo>
                  <a:lnTo>
                    <a:pt x="7474" y="11651"/>
                  </a:lnTo>
                  <a:lnTo>
                    <a:pt x="7718" y="11724"/>
                  </a:lnTo>
                  <a:lnTo>
                    <a:pt x="7987" y="11773"/>
                  </a:lnTo>
                  <a:lnTo>
                    <a:pt x="8255" y="11797"/>
                  </a:lnTo>
                  <a:lnTo>
                    <a:pt x="8793" y="11797"/>
                  </a:lnTo>
                  <a:lnTo>
                    <a:pt x="9061" y="11773"/>
                  </a:lnTo>
                  <a:lnTo>
                    <a:pt x="9330" y="11724"/>
                  </a:lnTo>
                  <a:lnTo>
                    <a:pt x="9574" y="11651"/>
                  </a:lnTo>
                  <a:lnTo>
                    <a:pt x="9818" y="11577"/>
                  </a:lnTo>
                  <a:lnTo>
                    <a:pt x="10063" y="11480"/>
                  </a:lnTo>
                  <a:lnTo>
                    <a:pt x="10283" y="11358"/>
                  </a:lnTo>
                  <a:lnTo>
                    <a:pt x="10502" y="11236"/>
                  </a:lnTo>
                  <a:lnTo>
                    <a:pt x="10722" y="11089"/>
                  </a:lnTo>
                  <a:lnTo>
                    <a:pt x="10918" y="10918"/>
                  </a:lnTo>
                  <a:lnTo>
                    <a:pt x="11113" y="10747"/>
                  </a:lnTo>
                  <a:lnTo>
                    <a:pt x="11284" y="10576"/>
                  </a:lnTo>
                  <a:lnTo>
                    <a:pt x="11626" y="10136"/>
                  </a:lnTo>
                  <a:lnTo>
                    <a:pt x="11943" y="9672"/>
                  </a:lnTo>
                  <a:lnTo>
                    <a:pt x="12212" y="9624"/>
                  </a:lnTo>
                  <a:lnTo>
                    <a:pt x="12529" y="9550"/>
                  </a:lnTo>
                  <a:lnTo>
                    <a:pt x="12896" y="9404"/>
                  </a:lnTo>
                  <a:lnTo>
                    <a:pt x="13287" y="9208"/>
                  </a:lnTo>
                  <a:lnTo>
                    <a:pt x="13702" y="8964"/>
                  </a:lnTo>
                  <a:lnTo>
                    <a:pt x="14117" y="8647"/>
                  </a:lnTo>
                  <a:lnTo>
                    <a:pt x="14557" y="8280"/>
                  </a:lnTo>
                  <a:lnTo>
                    <a:pt x="14972" y="7865"/>
                  </a:lnTo>
                  <a:lnTo>
                    <a:pt x="15387" y="7377"/>
                  </a:lnTo>
                  <a:lnTo>
                    <a:pt x="15582" y="7108"/>
                  </a:lnTo>
                  <a:lnTo>
                    <a:pt x="15753" y="6815"/>
                  </a:lnTo>
                  <a:lnTo>
                    <a:pt x="15949" y="6522"/>
                  </a:lnTo>
                  <a:lnTo>
                    <a:pt x="16120" y="6204"/>
                  </a:lnTo>
                  <a:lnTo>
                    <a:pt x="16266" y="5887"/>
                  </a:lnTo>
                  <a:lnTo>
                    <a:pt x="16413" y="5521"/>
                  </a:lnTo>
                  <a:lnTo>
                    <a:pt x="16559" y="5179"/>
                  </a:lnTo>
                  <a:lnTo>
                    <a:pt x="16681" y="4788"/>
                  </a:lnTo>
                  <a:lnTo>
                    <a:pt x="16779" y="4397"/>
                  </a:lnTo>
                  <a:lnTo>
                    <a:pt x="16877" y="3982"/>
                  </a:lnTo>
                  <a:lnTo>
                    <a:pt x="16950" y="3542"/>
                  </a:lnTo>
                  <a:lnTo>
                    <a:pt x="16999" y="3103"/>
                  </a:lnTo>
                  <a:lnTo>
                    <a:pt x="17023" y="2614"/>
                  </a:lnTo>
                  <a:lnTo>
                    <a:pt x="17048" y="2150"/>
                  </a:lnTo>
                  <a:lnTo>
                    <a:pt x="17023" y="1930"/>
                  </a:lnTo>
                  <a:lnTo>
                    <a:pt x="16950" y="1735"/>
                  </a:lnTo>
                  <a:lnTo>
                    <a:pt x="16852" y="1540"/>
                  </a:lnTo>
                  <a:lnTo>
                    <a:pt x="16730" y="1393"/>
                  </a:lnTo>
                  <a:lnTo>
                    <a:pt x="16559" y="1246"/>
                  </a:lnTo>
                  <a:lnTo>
                    <a:pt x="16388" y="1149"/>
                  </a:lnTo>
                  <a:lnTo>
                    <a:pt x="16193" y="1100"/>
                  </a:lnTo>
                  <a:lnTo>
                    <a:pt x="15973" y="1076"/>
                  </a:lnTo>
                  <a:lnTo>
                    <a:pt x="13824" y="1076"/>
                  </a:lnTo>
                  <a:lnTo>
                    <a:pt x="13848" y="489"/>
                  </a:lnTo>
                  <a:lnTo>
                    <a:pt x="13824" y="392"/>
                  </a:lnTo>
                  <a:lnTo>
                    <a:pt x="13799" y="294"/>
                  </a:lnTo>
                  <a:lnTo>
                    <a:pt x="13726" y="221"/>
                  </a:lnTo>
                  <a:lnTo>
                    <a:pt x="13677" y="147"/>
                  </a:lnTo>
                  <a:lnTo>
                    <a:pt x="13604" y="99"/>
                  </a:lnTo>
                  <a:lnTo>
                    <a:pt x="13506" y="50"/>
                  </a:lnTo>
                  <a:lnTo>
                    <a:pt x="13409" y="25"/>
                  </a:lnTo>
                  <a:lnTo>
                    <a:pt x="133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79" name="Google Shape;879;p38"/>
          <p:cNvGrpSpPr/>
          <p:nvPr/>
        </p:nvGrpSpPr>
        <p:grpSpPr>
          <a:xfrm>
            <a:off x="5114786" y="1570092"/>
            <a:ext cx="333018" cy="354830"/>
            <a:chOff x="5970800" y="1619250"/>
            <a:chExt cx="428650" cy="456725"/>
          </a:xfrm>
        </p:grpSpPr>
        <p:sp>
          <p:nvSpPr>
            <p:cNvPr id="880" name="Google Shape;880;p38"/>
            <p:cNvSpPr/>
            <p:nvPr/>
          </p:nvSpPr>
          <p:spPr>
            <a:xfrm>
              <a:off x="5970800" y="1674200"/>
              <a:ext cx="377975" cy="377950"/>
            </a:xfrm>
            <a:custGeom>
              <a:avLst/>
              <a:gdLst/>
              <a:ahLst/>
              <a:cxnLst/>
              <a:rect l="l" t="t" r="r" b="b"/>
              <a:pathLst>
                <a:path w="15119" h="15118" extrusionOk="0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81" name="Google Shape;881;p38"/>
            <p:cNvSpPr/>
            <p:nvPr/>
          </p:nvSpPr>
          <p:spPr>
            <a:xfrm>
              <a:off x="6068500" y="1771875"/>
              <a:ext cx="182575" cy="182600"/>
            </a:xfrm>
            <a:custGeom>
              <a:avLst/>
              <a:gdLst/>
              <a:ahLst/>
              <a:cxnLst/>
              <a:rect l="l" t="t" r="r" b="b"/>
              <a:pathLst>
                <a:path w="7303" h="7304" extrusionOk="0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82" name="Google Shape;882;p38"/>
            <p:cNvSpPr/>
            <p:nvPr/>
          </p:nvSpPr>
          <p:spPr>
            <a:xfrm>
              <a:off x="5981175" y="2005125"/>
              <a:ext cx="75125" cy="70850"/>
            </a:xfrm>
            <a:custGeom>
              <a:avLst/>
              <a:gdLst/>
              <a:ahLst/>
              <a:cxnLst/>
              <a:rect l="l" t="t" r="r" b="b"/>
              <a:pathLst>
                <a:path w="3005" h="2834" extrusionOk="0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83" name="Google Shape;883;p38"/>
            <p:cNvSpPr/>
            <p:nvPr/>
          </p:nvSpPr>
          <p:spPr>
            <a:xfrm>
              <a:off x="6263875" y="2005125"/>
              <a:ext cx="74525" cy="70850"/>
            </a:xfrm>
            <a:custGeom>
              <a:avLst/>
              <a:gdLst/>
              <a:ahLst/>
              <a:cxnLst/>
              <a:rect l="l" t="t" r="r" b="b"/>
              <a:pathLst>
                <a:path w="2981" h="2834" extrusionOk="0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84" name="Google Shape;884;p38"/>
            <p:cNvSpPr/>
            <p:nvPr/>
          </p:nvSpPr>
          <p:spPr>
            <a:xfrm>
              <a:off x="6147875" y="1619250"/>
              <a:ext cx="251575" cy="255850"/>
            </a:xfrm>
            <a:custGeom>
              <a:avLst/>
              <a:gdLst/>
              <a:ahLst/>
              <a:cxnLst/>
              <a:rect l="l" t="t" r="r" b="b"/>
              <a:pathLst>
                <a:path w="10063" h="10234" extrusionOk="0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85" name="Google Shape;885;p38"/>
          <p:cNvGrpSpPr/>
          <p:nvPr/>
        </p:nvGrpSpPr>
        <p:grpSpPr>
          <a:xfrm>
            <a:off x="5623306" y="1565819"/>
            <a:ext cx="373320" cy="340593"/>
            <a:chOff x="6625350" y="1613750"/>
            <a:chExt cx="480525" cy="438400"/>
          </a:xfrm>
        </p:grpSpPr>
        <p:sp>
          <p:nvSpPr>
            <p:cNvPr id="886" name="Google Shape;886;p38"/>
            <p:cNvSpPr/>
            <p:nvPr/>
          </p:nvSpPr>
          <p:spPr>
            <a:xfrm>
              <a:off x="6670525" y="1887275"/>
              <a:ext cx="117875" cy="164875"/>
            </a:xfrm>
            <a:custGeom>
              <a:avLst/>
              <a:gdLst/>
              <a:ahLst/>
              <a:cxnLst/>
              <a:rect l="l" t="t" r="r" b="b"/>
              <a:pathLst>
                <a:path w="4715" h="6595" extrusionOk="0">
                  <a:moveTo>
                    <a:pt x="0" y="1"/>
                  </a:moveTo>
                  <a:lnTo>
                    <a:pt x="538" y="6058"/>
                  </a:lnTo>
                  <a:lnTo>
                    <a:pt x="562" y="6180"/>
                  </a:lnTo>
                  <a:lnTo>
                    <a:pt x="587" y="6277"/>
                  </a:lnTo>
                  <a:lnTo>
                    <a:pt x="660" y="6351"/>
                  </a:lnTo>
                  <a:lnTo>
                    <a:pt x="733" y="6448"/>
                  </a:lnTo>
                  <a:lnTo>
                    <a:pt x="806" y="6497"/>
                  </a:lnTo>
                  <a:lnTo>
                    <a:pt x="904" y="6546"/>
                  </a:lnTo>
                  <a:lnTo>
                    <a:pt x="1002" y="6571"/>
                  </a:lnTo>
                  <a:lnTo>
                    <a:pt x="1124" y="6595"/>
                  </a:lnTo>
                  <a:lnTo>
                    <a:pt x="4128" y="6595"/>
                  </a:lnTo>
                  <a:lnTo>
                    <a:pt x="4274" y="6571"/>
                  </a:lnTo>
                  <a:lnTo>
                    <a:pt x="4397" y="6522"/>
                  </a:lnTo>
                  <a:lnTo>
                    <a:pt x="4494" y="6473"/>
                  </a:lnTo>
                  <a:lnTo>
                    <a:pt x="4592" y="6375"/>
                  </a:lnTo>
                  <a:lnTo>
                    <a:pt x="4665" y="6253"/>
                  </a:lnTo>
                  <a:lnTo>
                    <a:pt x="4714" y="6155"/>
                  </a:lnTo>
                  <a:lnTo>
                    <a:pt x="4714" y="6009"/>
                  </a:lnTo>
                  <a:lnTo>
                    <a:pt x="4714" y="5887"/>
                  </a:lnTo>
                  <a:lnTo>
                    <a:pt x="3713" y="123"/>
                  </a:lnTo>
                  <a:lnTo>
                    <a:pt x="2589" y="50"/>
                  </a:lnTo>
                  <a:lnTo>
                    <a:pt x="1637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87" name="Google Shape;887;p38"/>
            <p:cNvSpPr/>
            <p:nvPr/>
          </p:nvSpPr>
          <p:spPr>
            <a:xfrm>
              <a:off x="7075950" y="1754175"/>
              <a:ext cx="29925" cy="99550"/>
            </a:xfrm>
            <a:custGeom>
              <a:avLst/>
              <a:gdLst/>
              <a:ahLst/>
              <a:cxnLst/>
              <a:rect l="l" t="t" r="r" b="b"/>
              <a:pathLst>
                <a:path w="1197" h="3982" extrusionOk="0">
                  <a:moveTo>
                    <a:pt x="0" y="1"/>
                  </a:moveTo>
                  <a:lnTo>
                    <a:pt x="0" y="3981"/>
                  </a:lnTo>
                  <a:lnTo>
                    <a:pt x="269" y="3811"/>
                  </a:lnTo>
                  <a:lnTo>
                    <a:pt x="489" y="3615"/>
                  </a:lnTo>
                  <a:lnTo>
                    <a:pt x="684" y="3420"/>
                  </a:lnTo>
                  <a:lnTo>
                    <a:pt x="855" y="3176"/>
                  </a:lnTo>
                  <a:lnTo>
                    <a:pt x="1002" y="2907"/>
                  </a:lnTo>
                  <a:lnTo>
                    <a:pt x="1099" y="2614"/>
                  </a:lnTo>
                  <a:lnTo>
                    <a:pt x="1173" y="2296"/>
                  </a:lnTo>
                  <a:lnTo>
                    <a:pt x="1197" y="1979"/>
                  </a:lnTo>
                  <a:lnTo>
                    <a:pt x="1173" y="1661"/>
                  </a:lnTo>
                  <a:lnTo>
                    <a:pt x="1099" y="1368"/>
                  </a:lnTo>
                  <a:lnTo>
                    <a:pt x="1002" y="1075"/>
                  </a:lnTo>
                  <a:lnTo>
                    <a:pt x="855" y="806"/>
                  </a:lnTo>
                  <a:lnTo>
                    <a:pt x="684" y="562"/>
                  </a:lnTo>
                  <a:lnTo>
                    <a:pt x="489" y="342"/>
                  </a:lnTo>
                  <a:lnTo>
                    <a:pt x="269" y="17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88" name="Google Shape;888;p38"/>
            <p:cNvSpPr/>
            <p:nvPr/>
          </p:nvSpPr>
          <p:spPr>
            <a:xfrm>
              <a:off x="6625350" y="1729750"/>
              <a:ext cx="97700" cy="147175"/>
            </a:xfrm>
            <a:custGeom>
              <a:avLst/>
              <a:gdLst/>
              <a:ahLst/>
              <a:cxnLst/>
              <a:rect l="l" t="t" r="r" b="b"/>
              <a:pathLst>
                <a:path w="3908" h="5887" extrusionOk="0">
                  <a:moveTo>
                    <a:pt x="3908" y="1"/>
                  </a:moveTo>
                  <a:lnTo>
                    <a:pt x="2711" y="25"/>
                  </a:lnTo>
                  <a:lnTo>
                    <a:pt x="1759" y="25"/>
                  </a:lnTo>
                  <a:lnTo>
                    <a:pt x="1588" y="49"/>
                  </a:lnTo>
                  <a:lnTo>
                    <a:pt x="1417" y="74"/>
                  </a:lnTo>
                  <a:lnTo>
                    <a:pt x="1246" y="123"/>
                  </a:lnTo>
                  <a:lnTo>
                    <a:pt x="1099" y="172"/>
                  </a:lnTo>
                  <a:lnTo>
                    <a:pt x="953" y="245"/>
                  </a:lnTo>
                  <a:lnTo>
                    <a:pt x="806" y="343"/>
                  </a:lnTo>
                  <a:lnTo>
                    <a:pt x="660" y="440"/>
                  </a:lnTo>
                  <a:lnTo>
                    <a:pt x="537" y="562"/>
                  </a:lnTo>
                  <a:lnTo>
                    <a:pt x="415" y="684"/>
                  </a:lnTo>
                  <a:lnTo>
                    <a:pt x="318" y="831"/>
                  </a:lnTo>
                  <a:lnTo>
                    <a:pt x="220" y="978"/>
                  </a:lnTo>
                  <a:lnTo>
                    <a:pt x="147" y="1124"/>
                  </a:lnTo>
                  <a:lnTo>
                    <a:pt x="73" y="1295"/>
                  </a:lnTo>
                  <a:lnTo>
                    <a:pt x="49" y="1442"/>
                  </a:lnTo>
                  <a:lnTo>
                    <a:pt x="0" y="1613"/>
                  </a:lnTo>
                  <a:lnTo>
                    <a:pt x="0" y="1783"/>
                  </a:lnTo>
                  <a:lnTo>
                    <a:pt x="0" y="4128"/>
                  </a:lnTo>
                  <a:lnTo>
                    <a:pt x="0" y="4299"/>
                  </a:lnTo>
                  <a:lnTo>
                    <a:pt x="49" y="4446"/>
                  </a:lnTo>
                  <a:lnTo>
                    <a:pt x="73" y="4617"/>
                  </a:lnTo>
                  <a:lnTo>
                    <a:pt x="147" y="4763"/>
                  </a:lnTo>
                  <a:lnTo>
                    <a:pt x="220" y="4934"/>
                  </a:lnTo>
                  <a:lnTo>
                    <a:pt x="318" y="5081"/>
                  </a:lnTo>
                  <a:lnTo>
                    <a:pt x="415" y="5203"/>
                  </a:lnTo>
                  <a:lnTo>
                    <a:pt x="537" y="5325"/>
                  </a:lnTo>
                  <a:lnTo>
                    <a:pt x="660" y="5447"/>
                  </a:lnTo>
                  <a:lnTo>
                    <a:pt x="806" y="5545"/>
                  </a:lnTo>
                  <a:lnTo>
                    <a:pt x="953" y="5642"/>
                  </a:lnTo>
                  <a:lnTo>
                    <a:pt x="1099" y="5716"/>
                  </a:lnTo>
                  <a:lnTo>
                    <a:pt x="1246" y="5789"/>
                  </a:lnTo>
                  <a:lnTo>
                    <a:pt x="1417" y="5838"/>
                  </a:lnTo>
                  <a:lnTo>
                    <a:pt x="1588" y="5862"/>
                  </a:lnTo>
                  <a:lnTo>
                    <a:pt x="1759" y="5862"/>
                  </a:lnTo>
                  <a:lnTo>
                    <a:pt x="2711" y="5887"/>
                  </a:lnTo>
                  <a:lnTo>
                    <a:pt x="3908" y="5887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89" name="Google Shape;889;p38"/>
            <p:cNvSpPr/>
            <p:nvPr/>
          </p:nvSpPr>
          <p:spPr>
            <a:xfrm>
              <a:off x="6736475" y="1638175"/>
              <a:ext cx="279650" cy="330325"/>
            </a:xfrm>
            <a:custGeom>
              <a:avLst/>
              <a:gdLst/>
              <a:ahLst/>
              <a:cxnLst/>
              <a:rect l="l" t="t" r="r" b="b"/>
              <a:pathLst>
                <a:path w="11186" h="13213" extrusionOk="0">
                  <a:moveTo>
                    <a:pt x="11186" y="0"/>
                  </a:moveTo>
                  <a:lnTo>
                    <a:pt x="10771" y="342"/>
                  </a:lnTo>
                  <a:lnTo>
                    <a:pt x="10380" y="635"/>
                  </a:lnTo>
                  <a:lnTo>
                    <a:pt x="9940" y="904"/>
                  </a:lnTo>
                  <a:lnTo>
                    <a:pt x="9525" y="1172"/>
                  </a:lnTo>
                  <a:lnTo>
                    <a:pt x="9110" y="1417"/>
                  </a:lnTo>
                  <a:lnTo>
                    <a:pt x="8695" y="1661"/>
                  </a:lnTo>
                  <a:lnTo>
                    <a:pt x="7840" y="2052"/>
                  </a:lnTo>
                  <a:lnTo>
                    <a:pt x="7034" y="2418"/>
                  </a:lnTo>
                  <a:lnTo>
                    <a:pt x="6228" y="2687"/>
                  </a:lnTo>
                  <a:lnTo>
                    <a:pt x="5471" y="2931"/>
                  </a:lnTo>
                  <a:lnTo>
                    <a:pt x="4763" y="3126"/>
                  </a:lnTo>
                  <a:lnTo>
                    <a:pt x="4225" y="3248"/>
                  </a:lnTo>
                  <a:lnTo>
                    <a:pt x="3664" y="3346"/>
                  </a:lnTo>
                  <a:lnTo>
                    <a:pt x="3077" y="3419"/>
                  </a:lnTo>
                  <a:lnTo>
                    <a:pt x="2467" y="3493"/>
                  </a:lnTo>
                  <a:lnTo>
                    <a:pt x="1221" y="3590"/>
                  </a:lnTo>
                  <a:lnTo>
                    <a:pt x="0" y="3664"/>
                  </a:lnTo>
                  <a:lnTo>
                    <a:pt x="0" y="9574"/>
                  </a:lnTo>
                  <a:lnTo>
                    <a:pt x="1221" y="9623"/>
                  </a:lnTo>
                  <a:lnTo>
                    <a:pt x="2467" y="9721"/>
                  </a:lnTo>
                  <a:lnTo>
                    <a:pt x="3077" y="9794"/>
                  </a:lnTo>
                  <a:lnTo>
                    <a:pt x="3664" y="9891"/>
                  </a:lnTo>
                  <a:lnTo>
                    <a:pt x="4225" y="9989"/>
                  </a:lnTo>
                  <a:lnTo>
                    <a:pt x="4763" y="10111"/>
                  </a:lnTo>
                  <a:lnTo>
                    <a:pt x="5471" y="10307"/>
                  </a:lnTo>
                  <a:lnTo>
                    <a:pt x="6228" y="10526"/>
                  </a:lnTo>
                  <a:lnTo>
                    <a:pt x="7034" y="10820"/>
                  </a:lnTo>
                  <a:lnTo>
                    <a:pt x="7840" y="11161"/>
                  </a:lnTo>
                  <a:lnTo>
                    <a:pt x="8695" y="11577"/>
                  </a:lnTo>
                  <a:lnTo>
                    <a:pt x="9110" y="11796"/>
                  </a:lnTo>
                  <a:lnTo>
                    <a:pt x="9525" y="12041"/>
                  </a:lnTo>
                  <a:lnTo>
                    <a:pt x="9940" y="12309"/>
                  </a:lnTo>
                  <a:lnTo>
                    <a:pt x="10380" y="12602"/>
                  </a:lnTo>
                  <a:lnTo>
                    <a:pt x="10771" y="12896"/>
                  </a:lnTo>
                  <a:lnTo>
                    <a:pt x="11186" y="13213"/>
                  </a:lnTo>
                  <a:lnTo>
                    <a:pt x="111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90" name="Google Shape;890;p38"/>
            <p:cNvSpPr/>
            <p:nvPr/>
          </p:nvSpPr>
          <p:spPr>
            <a:xfrm>
              <a:off x="7029550" y="1613750"/>
              <a:ext cx="34200" cy="379800"/>
            </a:xfrm>
            <a:custGeom>
              <a:avLst/>
              <a:gdLst/>
              <a:ahLst/>
              <a:cxnLst/>
              <a:rect l="l" t="t" r="r" b="b"/>
              <a:pathLst>
                <a:path w="1368" h="15192" extrusionOk="0">
                  <a:moveTo>
                    <a:pt x="684" y="0"/>
                  </a:moveTo>
                  <a:lnTo>
                    <a:pt x="562" y="25"/>
                  </a:lnTo>
                  <a:lnTo>
                    <a:pt x="464" y="98"/>
                  </a:lnTo>
                  <a:lnTo>
                    <a:pt x="366" y="171"/>
                  </a:lnTo>
                  <a:lnTo>
                    <a:pt x="0" y="513"/>
                  </a:lnTo>
                  <a:lnTo>
                    <a:pt x="0" y="14654"/>
                  </a:lnTo>
                  <a:lnTo>
                    <a:pt x="366" y="15020"/>
                  </a:lnTo>
                  <a:lnTo>
                    <a:pt x="464" y="15094"/>
                  </a:lnTo>
                  <a:lnTo>
                    <a:pt x="562" y="15143"/>
                  </a:lnTo>
                  <a:lnTo>
                    <a:pt x="684" y="15191"/>
                  </a:lnTo>
                  <a:lnTo>
                    <a:pt x="904" y="15191"/>
                  </a:lnTo>
                  <a:lnTo>
                    <a:pt x="1001" y="15143"/>
                  </a:lnTo>
                  <a:lnTo>
                    <a:pt x="1148" y="15045"/>
                  </a:lnTo>
                  <a:lnTo>
                    <a:pt x="1270" y="14923"/>
                  </a:lnTo>
                  <a:lnTo>
                    <a:pt x="1343" y="14776"/>
                  </a:lnTo>
                  <a:lnTo>
                    <a:pt x="1368" y="14605"/>
                  </a:lnTo>
                  <a:lnTo>
                    <a:pt x="1368" y="586"/>
                  </a:lnTo>
                  <a:lnTo>
                    <a:pt x="1343" y="415"/>
                  </a:lnTo>
                  <a:lnTo>
                    <a:pt x="1270" y="244"/>
                  </a:lnTo>
                  <a:lnTo>
                    <a:pt x="1148" y="122"/>
                  </a:lnTo>
                  <a:lnTo>
                    <a:pt x="1001" y="25"/>
                  </a:lnTo>
                  <a:lnTo>
                    <a:pt x="9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91" name="Google Shape;891;p38"/>
          <p:cNvGrpSpPr/>
          <p:nvPr/>
        </p:nvGrpSpPr>
        <p:grpSpPr>
          <a:xfrm>
            <a:off x="950894" y="2119865"/>
            <a:ext cx="281782" cy="302661"/>
            <a:chOff x="611175" y="2326900"/>
            <a:chExt cx="362700" cy="389575"/>
          </a:xfrm>
        </p:grpSpPr>
        <p:sp>
          <p:nvSpPr>
            <p:cNvPr id="892" name="Google Shape;892;p38"/>
            <p:cNvSpPr/>
            <p:nvPr/>
          </p:nvSpPr>
          <p:spPr>
            <a:xfrm>
              <a:off x="611175" y="2326900"/>
              <a:ext cx="362700" cy="389575"/>
            </a:xfrm>
            <a:custGeom>
              <a:avLst/>
              <a:gdLst/>
              <a:ahLst/>
              <a:cxnLst/>
              <a:rect l="l" t="t" r="r" b="b"/>
              <a:pathLst>
                <a:path w="14508" h="15583" extrusionOk="0">
                  <a:moveTo>
                    <a:pt x="9647" y="489"/>
                  </a:moveTo>
                  <a:lnTo>
                    <a:pt x="9769" y="513"/>
                  </a:lnTo>
                  <a:lnTo>
                    <a:pt x="9916" y="562"/>
                  </a:lnTo>
                  <a:lnTo>
                    <a:pt x="10014" y="660"/>
                  </a:lnTo>
                  <a:lnTo>
                    <a:pt x="10087" y="782"/>
                  </a:lnTo>
                  <a:lnTo>
                    <a:pt x="10111" y="928"/>
                  </a:lnTo>
                  <a:lnTo>
                    <a:pt x="10111" y="1075"/>
                  </a:lnTo>
                  <a:lnTo>
                    <a:pt x="10063" y="1197"/>
                  </a:lnTo>
                  <a:lnTo>
                    <a:pt x="9989" y="1319"/>
                  </a:lnTo>
                  <a:lnTo>
                    <a:pt x="9281" y="2003"/>
                  </a:lnTo>
                  <a:lnTo>
                    <a:pt x="9232" y="2076"/>
                  </a:lnTo>
                  <a:lnTo>
                    <a:pt x="9183" y="2174"/>
                  </a:lnTo>
                  <a:lnTo>
                    <a:pt x="9159" y="2247"/>
                  </a:lnTo>
                  <a:lnTo>
                    <a:pt x="9159" y="2345"/>
                  </a:lnTo>
                  <a:lnTo>
                    <a:pt x="9159" y="6497"/>
                  </a:lnTo>
                  <a:lnTo>
                    <a:pt x="9183" y="6643"/>
                  </a:lnTo>
                  <a:lnTo>
                    <a:pt x="9232" y="6790"/>
                  </a:lnTo>
                  <a:lnTo>
                    <a:pt x="10575" y="8671"/>
                  </a:lnTo>
                  <a:lnTo>
                    <a:pt x="3932" y="8671"/>
                  </a:lnTo>
                  <a:lnTo>
                    <a:pt x="5276" y="6790"/>
                  </a:lnTo>
                  <a:lnTo>
                    <a:pt x="5324" y="6643"/>
                  </a:lnTo>
                  <a:lnTo>
                    <a:pt x="5349" y="6497"/>
                  </a:lnTo>
                  <a:lnTo>
                    <a:pt x="5349" y="2345"/>
                  </a:lnTo>
                  <a:lnTo>
                    <a:pt x="5349" y="2247"/>
                  </a:lnTo>
                  <a:lnTo>
                    <a:pt x="5324" y="2174"/>
                  </a:lnTo>
                  <a:lnTo>
                    <a:pt x="5276" y="2076"/>
                  </a:lnTo>
                  <a:lnTo>
                    <a:pt x="5227" y="2003"/>
                  </a:lnTo>
                  <a:lnTo>
                    <a:pt x="4519" y="1319"/>
                  </a:lnTo>
                  <a:lnTo>
                    <a:pt x="4445" y="1197"/>
                  </a:lnTo>
                  <a:lnTo>
                    <a:pt x="4396" y="1075"/>
                  </a:lnTo>
                  <a:lnTo>
                    <a:pt x="4396" y="928"/>
                  </a:lnTo>
                  <a:lnTo>
                    <a:pt x="4421" y="782"/>
                  </a:lnTo>
                  <a:lnTo>
                    <a:pt x="4494" y="660"/>
                  </a:lnTo>
                  <a:lnTo>
                    <a:pt x="4592" y="562"/>
                  </a:lnTo>
                  <a:lnTo>
                    <a:pt x="4738" y="513"/>
                  </a:lnTo>
                  <a:lnTo>
                    <a:pt x="4860" y="489"/>
                  </a:lnTo>
                  <a:close/>
                  <a:moveTo>
                    <a:pt x="6717" y="9574"/>
                  </a:moveTo>
                  <a:lnTo>
                    <a:pt x="6912" y="9647"/>
                  </a:lnTo>
                  <a:lnTo>
                    <a:pt x="7083" y="9745"/>
                  </a:lnTo>
                  <a:lnTo>
                    <a:pt x="7254" y="9892"/>
                  </a:lnTo>
                  <a:lnTo>
                    <a:pt x="7376" y="10038"/>
                  </a:lnTo>
                  <a:lnTo>
                    <a:pt x="7474" y="10234"/>
                  </a:lnTo>
                  <a:lnTo>
                    <a:pt x="7547" y="10429"/>
                  </a:lnTo>
                  <a:lnTo>
                    <a:pt x="7571" y="10649"/>
                  </a:lnTo>
                  <a:lnTo>
                    <a:pt x="7547" y="10869"/>
                  </a:lnTo>
                  <a:lnTo>
                    <a:pt x="7474" y="11064"/>
                  </a:lnTo>
                  <a:lnTo>
                    <a:pt x="7376" y="11259"/>
                  </a:lnTo>
                  <a:lnTo>
                    <a:pt x="7254" y="11406"/>
                  </a:lnTo>
                  <a:lnTo>
                    <a:pt x="7083" y="11552"/>
                  </a:lnTo>
                  <a:lnTo>
                    <a:pt x="6912" y="11650"/>
                  </a:lnTo>
                  <a:lnTo>
                    <a:pt x="6717" y="11699"/>
                  </a:lnTo>
                  <a:lnTo>
                    <a:pt x="6497" y="11723"/>
                  </a:lnTo>
                  <a:lnTo>
                    <a:pt x="6277" y="11699"/>
                  </a:lnTo>
                  <a:lnTo>
                    <a:pt x="6057" y="11650"/>
                  </a:lnTo>
                  <a:lnTo>
                    <a:pt x="5886" y="11552"/>
                  </a:lnTo>
                  <a:lnTo>
                    <a:pt x="5715" y="11406"/>
                  </a:lnTo>
                  <a:lnTo>
                    <a:pt x="5593" y="11259"/>
                  </a:lnTo>
                  <a:lnTo>
                    <a:pt x="5495" y="11064"/>
                  </a:lnTo>
                  <a:lnTo>
                    <a:pt x="5422" y="10869"/>
                  </a:lnTo>
                  <a:lnTo>
                    <a:pt x="5398" y="10649"/>
                  </a:lnTo>
                  <a:lnTo>
                    <a:pt x="5422" y="10429"/>
                  </a:lnTo>
                  <a:lnTo>
                    <a:pt x="5495" y="10234"/>
                  </a:lnTo>
                  <a:lnTo>
                    <a:pt x="5593" y="10038"/>
                  </a:lnTo>
                  <a:lnTo>
                    <a:pt x="5715" y="9892"/>
                  </a:lnTo>
                  <a:lnTo>
                    <a:pt x="5886" y="9745"/>
                  </a:lnTo>
                  <a:lnTo>
                    <a:pt x="6057" y="9647"/>
                  </a:lnTo>
                  <a:lnTo>
                    <a:pt x="6277" y="9574"/>
                  </a:lnTo>
                  <a:close/>
                  <a:moveTo>
                    <a:pt x="8475" y="11894"/>
                  </a:moveTo>
                  <a:lnTo>
                    <a:pt x="8597" y="11919"/>
                  </a:lnTo>
                  <a:lnTo>
                    <a:pt x="8695" y="11943"/>
                  </a:lnTo>
                  <a:lnTo>
                    <a:pt x="8817" y="11992"/>
                  </a:lnTo>
                  <a:lnTo>
                    <a:pt x="8915" y="12065"/>
                  </a:lnTo>
                  <a:lnTo>
                    <a:pt x="8988" y="12163"/>
                  </a:lnTo>
                  <a:lnTo>
                    <a:pt x="9037" y="12285"/>
                  </a:lnTo>
                  <a:lnTo>
                    <a:pt x="9086" y="12383"/>
                  </a:lnTo>
                  <a:lnTo>
                    <a:pt x="9086" y="12529"/>
                  </a:lnTo>
                  <a:lnTo>
                    <a:pt x="9086" y="12652"/>
                  </a:lnTo>
                  <a:lnTo>
                    <a:pt x="9037" y="12749"/>
                  </a:lnTo>
                  <a:lnTo>
                    <a:pt x="8988" y="12871"/>
                  </a:lnTo>
                  <a:lnTo>
                    <a:pt x="8915" y="12969"/>
                  </a:lnTo>
                  <a:lnTo>
                    <a:pt x="8817" y="13042"/>
                  </a:lnTo>
                  <a:lnTo>
                    <a:pt x="8695" y="13091"/>
                  </a:lnTo>
                  <a:lnTo>
                    <a:pt x="8597" y="13140"/>
                  </a:lnTo>
                  <a:lnTo>
                    <a:pt x="8329" y="13140"/>
                  </a:lnTo>
                  <a:lnTo>
                    <a:pt x="8231" y="13091"/>
                  </a:lnTo>
                  <a:lnTo>
                    <a:pt x="8109" y="13042"/>
                  </a:lnTo>
                  <a:lnTo>
                    <a:pt x="8011" y="12969"/>
                  </a:lnTo>
                  <a:lnTo>
                    <a:pt x="7938" y="12871"/>
                  </a:lnTo>
                  <a:lnTo>
                    <a:pt x="7889" y="12749"/>
                  </a:lnTo>
                  <a:lnTo>
                    <a:pt x="7864" y="12652"/>
                  </a:lnTo>
                  <a:lnTo>
                    <a:pt x="7840" y="12529"/>
                  </a:lnTo>
                  <a:lnTo>
                    <a:pt x="7864" y="12383"/>
                  </a:lnTo>
                  <a:lnTo>
                    <a:pt x="7889" y="12285"/>
                  </a:lnTo>
                  <a:lnTo>
                    <a:pt x="7938" y="12163"/>
                  </a:lnTo>
                  <a:lnTo>
                    <a:pt x="8011" y="12065"/>
                  </a:lnTo>
                  <a:lnTo>
                    <a:pt x="8109" y="11992"/>
                  </a:lnTo>
                  <a:lnTo>
                    <a:pt x="8231" y="11943"/>
                  </a:lnTo>
                  <a:lnTo>
                    <a:pt x="8329" y="11919"/>
                  </a:lnTo>
                  <a:lnTo>
                    <a:pt x="8475" y="11894"/>
                  </a:lnTo>
                  <a:close/>
                  <a:moveTo>
                    <a:pt x="6741" y="13360"/>
                  </a:moveTo>
                  <a:lnTo>
                    <a:pt x="6814" y="13384"/>
                  </a:lnTo>
                  <a:lnTo>
                    <a:pt x="6912" y="13433"/>
                  </a:lnTo>
                  <a:lnTo>
                    <a:pt x="6985" y="13482"/>
                  </a:lnTo>
                  <a:lnTo>
                    <a:pt x="7034" y="13555"/>
                  </a:lnTo>
                  <a:lnTo>
                    <a:pt x="7083" y="13653"/>
                  </a:lnTo>
                  <a:lnTo>
                    <a:pt x="7107" y="13726"/>
                  </a:lnTo>
                  <a:lnTo>
                    <a:pt x="7107" y="13824"/>
                  </a:lnTo>
                  <a:lnTo>
                    <a:pt x="7107" y="13922"/>
                  </a:lnTo>
                  <a:lnTo>
                    <a:pt x="7083" y="14019"/>
                  </a:lnTo>
                  <a:lnTo>
                    <a:pt x="7034" y="14117"/>
                  </a:lnTo>
                  <a:lnTo>
                    <a:pt x="6985" y="14166"/>
                  </a:lnTo>
                  <a:lnTo>
                    <a:pt x="6912" y="14239"/>
                  </a:lnTo>
                  <a:lnTo>
                    <a:pt x="6814" y="14288"/>
                  </a:lnTo>
                  <a:lnTo>
                    <a:pt x="6741" y="14312"/>
                  </a:lnTo>
                  <a:lnTo>
                    <a:pt x="6546" y="14312"/>
                  </a:lnTo>
                  <a:lnTo>
                    <a:pt x="6448" y="14288"/>
                  </a:lnTo>
                  <a:lnTo>
                    <a:pt x="6375" y="14239"/>
                  </a:lnTo>
                  <a:lnTo>
                    <a:pt x="6301" y="14166"/>
                  </a:lnTo>
                  <a:lnTo>
                    <a:pt x="6228" y="14117"/>
                  </a:lnTo>
                  <a:lnTo>
                    <a:pt x="6179" y="14019"/>
                  </a:lnTo>
                  <a:lnTo>
                    <a:pt x="6155" y="13922"/>
                  </a:lnTo>
                  <a:lnTo>
                    <a:pt x="6155" y="13824"/>
                  </a:lnTo>
                  <a:lnTo>
                    <a:pt x="6155" y="13726"/>
                  </a:lnTo>
                  <a:lnTo>
                    <a:pt x="6179" y="13653"/>
                  </a:lnTo>
                  <a:lnTo>
                    <a:pt x="6228" y="13555"/>
                  </a:lnTo>
                  <a:lnTo>
                    <a:pt x="6301" y="13482"/>
                  </a:lnTo>
                  <a:lnTo>
                    <a:pt x="6375" y="13433"/>
                  </a:lnTo>
                  <a:lnTo>
                    <a:pt x="6448" y="13384"/>
                  </a:lnTo>
                  <a:lnTo>
                    <a:pt x="6546" y="13360"/>
                  </a:lnTo>
                  <a:close/>
                  <a:moveTo>
                    <a:pt x="4860" y="0"/>
                  </a:moveTo>
                  <a:lnTo>
                    <a:pt x="4714" y="25"/>
                  </a:lnTo>
                  <a:lnTo>
                    <a:pt x="4592" y="49"/>
                  </a:lnTo>
                  <a:lnTo>
                    <a:pt x="4445" y="98"/>
                  </a:lnTo>
                  <a:lnTo>
                    <a:pt x="4323" y="171"/>
                  </a:lnTo>
                  <a:lnTo>
                    <a:pt x="4225" y="245"/>
                  </a:lnTo>
                  <a:lnTo>
                    <a:pt x="4128" y="367"/>
                  </a:lnTo>
                  <a:lnTo>
                    <a:pt x="4030" y="464"/>
                  </a:lnTo>
                  <a:lnTo>
                    <a:pt x="3981" y="611"/>
                  </a:lnTo>
                  <a:lnTo>
                    <a:pt x="3932" y="733"/>
                  </a:lnTo>
                  <a:lnTo>
                    <a:pt x="3908" y="880"/>
                  </a:lnTo>
                  <a:lnTo>
                    <a:pt x="3908" y="1026"/>
                  </a:lnTo>
                  <a:lnTo>
                    <a:pt x="3908" y="1173"/>
                  </a:lnTo>
                  <a:lnTo>
                    <a:pt x="3957" y="1295"/>
                  </a:lnTo>
                  <a:lnTo>
                    <a:pt x="4006" y="1441"/>
                  </a:lnTo>
                  <a:lnTo>
                    <a:pt x="4079" y="1563"/>
                  </a:lnTo>
                  <a:lnTo>
                    <a:pt x="4177" y="1661"/>
                  </a:lnTo>
                  <a:lnTo>
                    <a:pt x="4860" y="2345"/>
                  </a:lnTo>
                  <a:lnTo>
                    <a:pt x="4860" y="6497"/>
                  </a:lnTo>
                  <a:lnTo>
                    <a:pt x="196" y="13067"/>
                  </a:lnTo>
                  <a:lnTo>
                    <a:pt x="122" y="13189"/>
                  </a:lnTo>
                  <a:lnTo>
                    <a:pt x="49" y="13311"/>
                  </a:lnTo>
                  <a:lnTo>
                    <a:pt x="25" y="13433"/>
                  </a:lnTo>
                  <a:lnTo>
                    <a:pt x="0" y="13555"/>
                  </a:lnTo>
                  <a:lnTo>
                    <a:pt x="0" y="13677"/>
                  </a:lnTo>
                  <a:lnTo>
                    <a:pt x="25" y="13824"/>
                  </a:lnTo>
                  <a:lnTo>
                    <a:pt x="49" y="13946"/>
                  </a:lnTo>
                  <a:lnTo>
                    <a:pt x="98" y="14068"/>
                  </a:lnTo>
                  <a:lnTo>
                    <a:pt x="586" y="15045"/>
                  </a:lnTo>
                  <a:lnTo>
                    <a:pt x="660" y="15167"/>
                  </a:lnTo>
                  <a:lnTo>
                    <a:pt x="757" y="15265"/>
                  </a:lnTo>
                  <a:lnTo>
                    <a:pt x="831" y="15362"/>
                  </a:lnTo>
                  <a:lnTo>
                    <a:pt x="953" y="15436"/>
                  </a:lnTo>
                  <a:lnTo>
                    <a:pt x="1075" y="15485"/>
                  </a:lnTo>
                  <a:lnTo>
                    <a:pt x="1197" y="15533"/>
                  </a:lnTo>
                  <a:lnTo>
                    <a:pt x="1319" y="15582"/>
                  </a:lnTo>
                  <a:lnTo>
                    <a:pt x="13189" y="15582"/>
                  </a:lnTo>
                  <a:lnTo>
                    <a:pt x="13311" y="15533"/>
                  </a:lnTo>
                  <a:lnTo>
                    <a:pt x="13433" y="15485"/>
                  </a:lnTo>
                  <a:lnTo>
                    <a:pt x="13555" y="15436"/>
                  </a:lnTo>
                  <a:lnTo>
                    <a:pt x="13677" y="15362"/>
                  </a:lnTo>
                  <a:lnTo>
                    <a:pt x="13750" y="15265"/>
                  </a:lnTo>
                  <a:lnTo>
                    <a:pt x="13848" y="15167"/>
                  </a:lnTo>
                  <a:lnTo>
                    <a:pt x="13921" y="15045"/>
                  </a:lnTo>
                  <a:lnTo>
                    <a:pt x="14410" y="14068"/>
                  </a:lnTo>
                  <a:lnTo>
                    <a:pt x="14459" y="13946"/>
                  </a:lnTo>
                  <a:lnTo>
                    <a:pt x="14483" y="13824"/>
                  </a:lnTo>
                  <a:lnTo>
                    <a:pt x="14508" y="13677"/>
                  </a:lnTo>
                  <a:lnTo>
                    <a:pt x="14508" y="13555"/>
                  </a:lnTo>
                  <a:lnTo>
                    <a:pt x="14483" y="13433"/>
                  </a:lnTo>
                  <a:lnTo>
                    <a:pt x="14459" y="13311"/>
                  </a:lnTo>
                  <a:lnTo>
                    <a:pt x="14385" y="13189"/>
                  </a:lnTo>
                  <a:lnTo>
                    <a:pt x="14312" y="13067"/>
                  </a:lnTo>
                  <a:lnTo>
                    <a:pt x="9647" y="6497"/>
                  </a:lnTo>
                  <a:lnTo>
                    <a:pt x="9647" y="2345"/>
                  </a:lnTo>
                  <a:lnTo>
                    <a:pt x="10331" y="1661"/>
                  </a:lnTo>
                  <a:lnTo>
                    <a:pt x="10429" y="1563"/>
                  </a:lnTo>
                  <a:lnTo>
                    <a:pt x="10502" y="1441"/>
                  </a:lnTo>
                  <a:lnTo>
                    <a:pt x="10551" y="1295"/>
                  </a:lnTo>
                  <a:lnTo>
                    <a:pt x="10600" y="1173"/>
                  </a:lnTo>
                  <a:lnTo>
                    <a:pt x="10600" y="1026"/>
                  </a:lnTo>
                  <a:lnTo>
                    <a:pt x="10600" y="880"/>
                  </a:lnTo>
                  <a:lnTo>
                    <a:pt x="10575" y="733"/>
                  </a:lnTo>
                  <a:lnTo>
                    <a:pt x="10527" y="611"/>
                  </a:lnTo>
                  <a:lnTo>
                    <a:pt x="10478" y="464"/>
                  </a:lnTo>
                  <a:lnTo>
                    <a:pt x="10380" y="367"/>
                  </a:lnTo>
                  <a:lnTo>
                    <a:pt x="10282" y="245"/>
                  </a:lnTo>
                  <a:lnTo>
                    <a:pt x="10185" y="171"/>
                  </a:lnTo>
                  <a:lnTo>
                    <a:pt x="10063" y="98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4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93" name="Google Shape;893;p38"/>
            <p:cNvSpPr/>
            <p:nvPr/>
          </p:nvSpPr>
          <p:spPr>
            <a:xfrm>
              <a:off x="794950" y="2500900"/>
              <a:ext cx="24450" cy="23850"/>
            </a:xfrm>
            <a:custGeom>
              <a:avLst/>
              <a:gdLst/>
              <a:ahLst/>
              <a:cxnLst/>
              <a:rect l="l" t="t" r="r" b="b"/>
              <a:pathLst>
                <a:path w="978" h="954" extrusionOk="0">
                  <a:moveTo>
                    <a:pt x="391" y="1"/>
                  </a:moveTo>
                  <a:lnTo>
                    <a:pt x="294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98" y="196"/>
                  </a:lnTo>
                  <a:lnTo>
                    <a:pt x="49" y="294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25" y="563"/>
                  </a:lnTo>
                  <a:lnTo>
                    <a:pt x="49" y="660"/>
                  </a:lnTo>
                  <a:lnTo>
                    <a:pt x="98" y="734"/>
                  </a:lnTo>
                  <a:lnTo>
                    <a:pt x="147" y="807"/>
                  </a:lnTo>
                  <a:lnTo>
                    <a:pt x="220" y="880"/>
                  </a:lnTo>
                  <a:lnTo>
                    <a:pt x="294" y="905"/>
                  </a:lnTo>
                  <a:lnTo>
                    <a:pt x="391" y="953"/>
                  </a:lnTo>
                  <a:lnTo>
                    <a:pt x="587" y="953"/>
                  </a:lnTo>
                  <a:lnTo>
                    <a:pt x="684" y="905"/>
                  </a:lnTo>
                  <a:lnTo>
                    <a:pt x="758" y="880"/>
                  </a:lnTo>
                  <a:lnTo>
                    <a:pt x="831" y="807"/>
                  </a:lnTo>
                  <a:lnTo>
                    <a:pt x="880" y="734"/>
                  </a:lnTo>
                  <a:lnTo>
                    <a:pt x="929" y="660"/>
                  </a:lnTo>
                  <a:lnTo>
                    <a:pt x="953" y="563"/>
                  </a:lnTo>
                  <a:lnTo>
                    <a:pt x="978" y="465"/>
                  </a:lnTo>
                  <a:lnTo>
                    <a:pt x="953" y="367"/>
                  </a:lnTo>
                  <a:lnTo>
                    <a:pt x="929" y="294"/>
                  </a:lnTo>
                  <a:lnTo>
                    <a:pt x="880" y="196"/>
                  </a:lnTo>
                  <a:lnTo>
                    <a:pt x="831" y="123"/>
                  </a:lnTo>
                  <a:lnTo>
                    <a:pt x="758" y="74"/>
                  </a:lnTo>
                  <a:lnTo>
                    <a:pt x="684" y="25"/>
                  </a:lnTo>
                  <a:lnTo>
                    <a:pt x="58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94" name="Google Shape;894;p38"/>
            <p:cNvSpPr/>
            <p:nvPr/>
          </p:nvSpPr>
          <p:spPr>
            <a:xfrm>
              <a:off x="754650" y="2381250"/>
              <a:ext cx="75750" cy="14050"/>
            </a:xfrm>
            <a:custGeom>
              <a:avLst/>
              <a:gdLst/>
              <a:ahLst/>
              <a:cxnLst/>
              <a:rect l="l" t="t" r="r" b="b"/>
              <a:pathLst>
                <a:path w="3030" h="562" extrusionOk="0">
                  <a:moveTo>
                    <a:pt x="294" y="0"/>
                  </a:moveTo>
                  <a:lnTo>
                    <a:pt x="172" y="24"/>
                  </a:lnTo>
                  <a:lnTo>
                    <a:pt x="74" y="73"/>
                  </a:lnTo>
                  <a:lnTo>
                    <a:pt x="25" y="171"/>
                  </a:lnTo>
                  <a:lnTo>
                    <a:pt x="1" y="269"/>
                  </a:lnTo>
                  <a:lnTo>
                    <a:pt x="25" y="391"/>
                  </a:lnTo>
                  <a:lnTo>
                    <a:pt x="74" y="488"/>
                  </a:lnTo>
                  <a:lnTo>
                    <a:pt x="172" y="537"/>
                  </a:lnTo>
                  <a:lnTo>
                    <a:pt x="294" y="562"/>
                  </a:lnTo>
                  <a:lnTo>
                    <a:pt x="2736" y="562"/>
                  </a:lnTo>
                  <a:lnTo>
                    <a:pt x="2858" y="537"/>
                  </a:lnTo>
                  <a:lnTo>
                    <a:pt x="2956" y="488"/>
                  </a:lnTo>
                  <a:lnTo>
                    <a:pt x="3005" y="391"/>
                  </a:lnTo>
                  <a:lnTo>
                    <a:pt x="3029" y="269"/>
                  </a:lnTo>
                  <a:lnTo>
                    <a:pt x="3005" y="171"/>
                  </a:lnTo>
                  <a:lnTo>
                    <a:pt x="2956" y="73"/>
                  </a:lnTo>
                  <a:lnTo>
                    <a:pt x="2858" y="24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95" name="Google Shape;895;p38"/>
            <p:cNvSpPr/>
            <p:nvPr/>
          </p:nvSpPr>
          <p:spPr>
            <a:xfrm>
              <a:off x="765025" y="2453900"/>
              <a:ext cx="31175" cy="31150"/>
            </a:xfrm>
            <a:custGeom>
              <a:avLst/>
              <a:gdLst/>
              <a:ahLst/>
              <a:cxnLst/>
              <a:rect l="l" t="t" r="r" b="b"/>
              <a:pathLst>
                <a:path w="1247" h="1246" extrusionOk="0">
                  <a:moveTo>
                    <a:pt x="611" y="0"/>
                  </a:moveTo>
                  <a:lnTo>
                    <a:pt x="489" y="25"/>
                  </a:lnTo>
                  <a:lnTo>
                    <a:pt x="367" y="49"/>
                  </a:lnTo>
                  <a:lnTo>
                    <a:pt x="270" y="122"/>
                  </a:lnTo>
                  <a:lnTo>
                    <a:pt x="172" y="196"/>
                  </a:lnTo>
                  <a:lnTo>
                    <a:pt x="99" y="269"/>
                  </a:lnTo>
                  <a:lnTo>
                    <a:pt x="50" y="391"/>
                  </a:lnTo>
                  <a:lnTo>
                    <a:pt x="1" y="513"/>
                  </a:lnTo>
                  <a:lnTo>
                    <a:pt x="1" y="635"/>
                  </a:lnTo>
                  <a:lnTo>
                    <a:pt x="1" y="757"/>
                  </a:lnTo>
                  <a:lnTo>
                    <a:pt x="50" y="880"/>
                  </a:lnTo>
                  <a:lnTo>
                    <a:pt x="99" y="977"/>
                  </a:lnTo>
                  <a:lnTo>
                    <a:pt x="172" y="1075"/>
                  </a:lnTo>
                  <a:lnTo>
                    <a:pt x="270" y="1148"/>
                  </a:lnTo>
                  <a:lnTo>
                    <a:pt x="367" y="1197"/>
                  </a:lnTo>
                  <a:lnTo>
                    <a:pt x="489" y="1246"/>
                  </a:lnTo>
                  <a:lnTo>
                    <a:pt x="734" y="1246"/>
                  </a:lnTo>
                  <a:lnTo>
                    <a:pt x="856" y="1197"/>
                  </a:lnTo>
                  <a:lnTo>
                    <a:pt x="978" y="1148"/>
                  </a:lnTo>
                  <a:lnTo>
                    <a:pt x="1051" y="1075"/>
                  </a:lnTo>
                  <a:lnTo>
                    <a:pt x="1149" y="977"/>
                  </a:lnTo>
                  <a:lnTo>
                    <a:pt x="1198" y="880"/>
                  </a:lnTo>
                  <a:lnTo>
                    <a:pt x="1222" y="757"/>
                  </a:lnTo>
                  <a:lnTo>
                    <a:pt x="1246" y="635"/>
                  </a:lnTo>
                  <a:lnTo>
                    <a:pt x="1222" y="513"/>
                  </a:lnTo>
                  <a:lnTo>
                    <a:pt x="1198" y="391"/>
                  </a:lnTo>
                  <a:lnTo>
                    <a:pt x="1149" y="269"/>
                  </a:lnTo>
                  <a:lnTo>
                    <a:pt x="1051" y="196"/>
                  </a:lnTo>
                  <a:lnTo>
                    <a:pt x="978" y="122"/>
                  </a:lnTo>
                  <a:lnTo>
                    <a:pt x="856" y="49"/>
                  </a:lnTo>
                  <a:lnTo>
                    <a:pt x="734" y="25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896" name="Google Shape;896;p38"/>
          <p:cNvSpPr/>
          <p:nvPr/>
        </p:nvSpPr>
        <p:spPr>
          <a:xfrm>
            <a:off x="1467048" y="2122811"/>
            <a:ext cx="296970" cy="296970"/>
          </a:xfrm>
          <a:custGeom>
            <a:avLst/>
            <a:gdLst/>
            <a:ahLst/>
            <a:cxnLst/>
            <a:rect l="l" t="t" r="r" b="b"/>
            <a:pathLst>
              <a:path w="15290" h="15290" extrusionOk="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897" name="Google Shape;897;p38"/>
          <p:cNvSpPr/>
          <p:nvPr/>
        </p:nvSpPr>
        <p:spPr>
          <a:xfrm>
            <a:off x="1990769" y="2122811"/>
            <a:ext cx="296970" cy="296970"/>
          </a:xfrm>
          <a:custGeom>
            <a:avLst/>
            <a:gdLst/>
            <a:ahLst/>
            <a:cxnLst/>
            <a:rect l="l" t="t" r="r" b="b"/>
            <a:pathLst>
              <a:path w="15290" h="15290" extrusionOk="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7645" y="10063"/>
                </a:moveTo>
                <a:lnTo>
                  <a:pt x="8207" y="10112"/>
                </a:lnTo>
                <a:lnTo>
                  <a:pt x="8768" y="10185"/>
                </a:lnTo>
                <a:lnTo>
                  <a:pt x="9281" y="10307"/>
                </a:lnTo>
                <a:lnTo>
                  <a:pt x="9819" y="10503"/>
                </a:lnTo>
                <a:lnTo>
                  <a:pt x="10307" y="10747"/>
                </a:lnTo>
                <a:lnTo>
                  <a:pt x="10796" y="11016"/>
                </a:lnTo>
                <a:lnTo>
                  <a:pt x="11235" y="11358"/>
                </a:lnTo>
                <a:lnTo>
                  <a:pt x="11650" y="11724"/>
                </a:lnTo>
                <a:lnTo>
                  <a:pt x="11699" y="11797"/>
                </a:lnTo>
                <a:lnTo>
                  <a:pt x="11748" y="11895"/>
                </a:lnTo>
                <a:lnTo>
                  <a:pt x="11772" y="11993"/>
                </a:lnTo>
                <a:lnTo>
                  <a:pt x="11797" y="12066"/>
                </a:lnTo>
                <a:lnTo>
                  <a:pt x="11772" y="12164"/>
                </a:lnTo>
                <a:lnTo>
                  <a:pt x="11748" y="12261"/>
                </a:lnTo>
                <a:lnTo>
                  <a:pt x="11699" y="12335"/>
                </a:lnTo>
                <a:lnTo>
                  <a:pt x="11650" y="12432"/>
                </a:lnTo>
                <a:lnTo>
                  <a:pt x="11577" y="12481"/>
                </a:lnTo>
                <a:lnTo>
                  <a:pt x="11479" y="12530"/>
                </a:lnTo>
                <a:lnTo>
                  <a:pt x="11406" y="12554"/>
                </a:lnTo>
                <a:lnTo>
                  <a:pt x="11211" y="12554"/>
                </a:lnTo>
                <a:lnTo>
                  <a:pt x="11113" y="12530"/>
                </a:lnTo>
                <a:lnTo>
                  <a:pt x="11040" y="12481"/>
                </a:lnTo>
                <a:lnTo>
                  <a:pt x="10966" y="12432"/>
                </a:lnTo>
                <a:lnTo>
                  <a:pt x="10600" y="12115"/>
                </a:lnTo>
                <a:lnTo>
                  <a:pt x="10234" y="11846"/>
                </a:lnTo>
                <a:lnTo>
                  <a:pt x="9843" y="11602"/>
                </a:lnTo>
                <a:lnTo>
                  <a:pt x="9428" y="11406"/>
                </a:lnTo>
                <a:lnTo>
                  <a:pt x="9013" y="11260"/>
                </a:lnTo>
                <a:lnTo>
                  <a:pt x="8573" y="11138"/>
                </a:lnTo>
                <a:lnTo>
                  <a:pt x="8109" y="11065"/>
                </a:lnTo>
                <a:lnTo>
                  <a:pt x="7645" y="11040"/>
                </a:lnTo>
                <a:lnTo>
                  <a:pt x="7181" y="11065"/>
                </a:lnTo>
                <a:lnTo>
                  <a:pt x="6717" y="11138"/>
                </a:lnTo>
                <a:lnTo>
                  <a:pt x="6277" y="11260"/>
                </a:lnTo>
                <a:lnTo>
                  <a:pt x="5862" y="11406"/>
                </a:lnTo>
                <a:lnTo>
                  <a:pt x="5447" y="11602"/>
                </a:lnTo>
                <a:lnTo>
                  <a:pt x="5056" y="11846"/>
                </a:lnTo>
                <a:lnTo>
                  <a:pt x="4690" y="12115"/>
                </a:lnTo>
                <a:lnTo>
                  <a:pt x="4323" y="12432"/>
                </a:lnTo>
                <a:lnTo>
                  <a:pt x="4250" y="12481"/>
                </a:lnTo>
                <a:lnTo>
                  <a:pt x="4177" y="12530"/>
                </a:lnTo>
                <a:lnTo>
                  <a:pt x="4079" y="12554"/>
                </a:lnTo>
                <a:lnTo>
                  <a:pt x="3884" y="12554"/>
                </a:lnTo>
                <a:lnTo>
                  <a:pt x="3811" y="12530"/>
                </a:lnTo>
                <a:lnTo>
                  <a:pt x="3713" y="12481"/>
                </a:lnTo>
                <a:lnTo>
                  <a:pt x="3640" y="12432"/>
                </a:lnTo>
                <a:lnTo>
                  <a:pt x="3591" y="12335"/>
                </a:lnTo>
                <a:lnTo>
                  <a:pt x="3542" y="12261"/>
                </a:lnTo>
                <a:lnTo>
                  <a:pt x="3517" y="12164"/>
                </a:lnTo>
                <a:lnTo>
                  <a:pt x="3493" y="12066"/>
                </a:lnTo>
                <a:lnTo>
                  <a:pt x="3517" y="11993"/>
                </a:lnTo>
                <a:lnTo>
                  <a:pt x="3542" y="11895"/>
                </a:lnTo>
                <a:lnTo>
                  <a:pt x="3591" y="11797"/>
                </a:lnTo>
                <a:lnTo>
                  <a:pt x="3640" y="11724"/>
                </a:lnTo>
                <a:lnTo>
                  <a:pt x="4055" y="11358"/>
                </a:lnTo>
                <a:lnTo>
                  <a:pt x="4494" y="11016"/>
                </a:lnTo>
                <a:lnTo>
                  <a:pt x="4983" y="10747"/>
                </a:lnTo>
                <a:lnTo>
                  <a:pt x="5471" y="10503"/>
                </a:lnTo>
                <a:lnTo>
                  <a:pt x="6009" y="10307"/>
                </a:lnTo>
                <a:lnTo>
                  <a:pt x="6521" y="10185"/>
                </a:lnTo>
                <a:lnTo>
                  <a:pt x="7083" y="10112"/>
                </a:lnTo>
                <a:lnTo>
                  <a:pt x="7645" y="1006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898" name="Google Shape;898;p38"/>
          <p:cNvSpPr/>
          <p:nvPr/>
        </p:nvSpPr>
        <p:spPr>
          <a:xfrm>
            <a:off x="2514490" y="2122811"/>
            <a:ext cx="296970" cy="296970"/>
          </a:xfrm>
          <a:custGeom>
            <a:avLst/>
            <a:gdLst/>
            <a:ahLst/>
            <a:cxnLst/>
            <a:rect l="l" t="t" r="r" b="b"/>
            <a:pathLst>
              <a:path w="15290" h="15290" extrusionOk="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2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2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699" y="10503"/>
                </a:moveTo>
                <a:lnTo>
                  <a:pt x="11797" y="10527"/>
                </a:lnTo>
                <a:lnTo>
                  <a:pt x="11895" y="10576"/>
                </a:lnTo>
                <a:lnTo>
                  <a:pt x="11968" y="10625"/>
                </a:lnTo>
                <a:lnTo>
                  <a:pt x="12041" y="10674"/>
                </a:lnTo>
                <a:lnTo>
                  <a:pt x="12090" y="10771"/>
                </a:lnTo>
                <a:lnTo>
                  <a:pt x="12114" y="10845"/>
                </a:lnTo>
                <a:lnTo>
                  <a:pt x="12139" y="10942"/>
                </a:lnTo>
                <a:lnTo>
                  <a:pt x="12139" y="11040"/>
                </a:lnTo>
                <a:lnTo>
                  <a:pt x="12114" y="11138"/>
                </a:lnTo>
                <a:lnTo>
                  <a:pt x="12090" y="11236"/>
                </a:lnTo>
                <a:lnTo>
                  <a:pt x="12041" y="11309"/>
                </a:lnTo>
                <a:lnTo>
                  <a:pt x="11968" y="11382"/>
                </a:lnTo>
                <a:lnTo>
                  <a:pt x="11895" y="11431"/>
                </a:lnTo>
                <a:lnTo>
                  <a:pt x="11797" y="11455"/>
                </a:lnTo>
                <a:lnTo>
                  <a:pt x="7792" y="12701"/>
                </a:lnTo>
                <a:lnTo>
                  <a:pt x="7645" y="12725"/>
                </a:lnTo>
                <a:lnTo>
                  <a:pt x="7498" y="12701"/>
                </a:lnTo>
                <a:lnTo>
                  <a:pt x="7352" y="12628"/>
                </a:lnTo>
                <a:lnTo>
                  <a:pt x="7254" y="12530"/>
                </a:lnTo>
                <a:lnTo>
                  <a:pt x="7181" y="12383"/>
                </a:lnTo>
                <a:lnTo>
                  <a:pt x="7157" y="12286"/>
                </a:lnTo>
                <a:lnTo>
                  <a:pt x="7157" y="12188"/>
                </a:lnTo>
                <a:lnTo>
                  <a:pt x="7181" y="12090"/>
                </a:lnTo>
                <a:lnTo>
                  <a:pt x="7205" y="12017"/>
                </a:lnTo>
                <a:lnTo>
                  <a:pt x="7254" y="11919"/>
                </a:lnTo>
                <a:lnTo>
                  <a:pt x="7327" y="11871"/>
                </a:lnTo>
                <a:lnTo>
                  <a:pt x="7401" y="11797"/>
                </a:lnTo>
                <a:lnTo>
                  <a:pt x="7498" y="11773"/>
                </a:lnTo>
                <a:lnTo>
                  <a:pt x="11504" y="10527"/>
                </a:lnTo>
                <a:lnTo>
                  <a:pt x="11602" y="1050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7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7" y="14533"/>
                </a:lnTo>
                <a:lnTo>
                  <a:pt x="11284" y="14362"/>
                </a:lnTo>
                <a:lnTo>
                  <a:pt x="11602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2" y="1100"/>
                </a:lnTo>
                <a:lnTo>
                  <a:pt x="11284" y="929"/>
                </a:lnTo>
                <a:lnTo>
                  <a:pt x="10967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7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899" name="Google Shape;899;p38"/>
          <p:cNvGrpSpPr/>
          <p:nvPr/>
        </p:nvGrpSpPr>
        <p:grpSpPr>
          <a:xfrm>
            <a:off x="3107315" y="2071484"/>
            <a:ext cx="158449" cy="395636"/>
            <a:chOff x="3386850" y="2264625"/>
            <a:chExt cx="203950" cy="509250"/>
          </a:xfrm>
        </p:grpSpPr>
        <p:sp>
          <p:nvSpPr>
            <p:cNvPr id="900" name="Google Shape;900;p38"/>
            <p:cNvSpPr/>
            <p:nvPr/>
          </p:nvSpPr>
          <p:spPr>
            <a:xfrm>
              <a:off x="3386850" y="2370850"/>
              <a:ext cx="203950" cy="403025"/>
            </a:xfrm>
            <a:custGeom>
              <a:avLst/>
              <a:gdLst/>
              <a:ahLst/>
              <a:cxnLst/>
              <a:rect l="l" t="t" r="r" b="b"/>
              <a:pathLst>
                <a:path w="8158" h="16121" extrusionOk="0">
                  <a:moveTo>
                    <a:pt x="3249" y="1"/>
                  </a:moveTo>
                  <a:lnTo>
                    <a:pt x="3004" y="50"/>
                  </a:lnTo>
                  <a:lnTo>
                    <a:pt x="2785" y="99"/>
                  </a:lnTo>
                  <a:lnTo>
                    <a:pt x="2565" y="172"/>
                  </a:lnTo>
                  <a:lnTo>
                    <a:pt x="2369" y="269"/>
                  </a:lnTo>
                  <a:lnTo>
                    <a:pt x="2174" y="367"/>
                  </a:lnTo>
                  <a:lnTo>
                    <a:pt x="1979" y="465"/>
                  </a:lnTo>
                  <a:lnTo>
                    <a:pt x="1808" y="587"/>
                  </a:lnTo>
                  <a:lnTo>
                    <a:pt x="1637" y="734"/>
                  </a:lnTo>
                  <a:lnTo>
                    <a:pt x="1490" y="880"/>
                  </a:lnTo>
                  <a:lnTo>
                    <a:pt x="1344" y="1027"/>
                  </a:lnTo>
                  <a:lnTo>
                    <a:pt x="1075" y="1369"/>
                  </a:lnTo>
                  <a:lnTo>
                    <a:pt x="855" y="1784"/>
                  </a:lnTo>
                  <a:lnTo>
                    <a:pt x="660" y="2199"/>
                  </a:lnTo>
                  <a:lnTo>
                    <a:pt x="489" y="2687"/>
                  </a:lnTo>
                  <a:lnTo>
                    <a:pt x="342" y="3176"/>
                  </a:lnTo>
                  <a:lnTo>
                    <a:pt x="245" y="3738"/>
                  </a:lnTo>
                  <a:lnTo>
                    <a:pt x="147" y="4299"/>
                  </a:lnTo>
                  <a:lnTo>
                    <a:pt x="74" y="4910"/>
                  </a:lnTo>
                  <a:lnTo>
                    <a:pt x="49" y="5545"/>
                  </a:lnTo>
                  <a:lnTo>
                    <a:pt x="25" y="6204"/>
                  </a:lnTo>
                  <a:lnTo>
                    <a:pt x="0" y="6888"/>
                  </a:lnTo>
                  <a:lnTo>
                    <a:pt x="25" y="7035"/>
                  </a:lnTo>
                  <a:lnTo>
                    <a:pt x="49" y="7181"/>
                  </a:lnTo>
                  <a:lnTo>
                    <a:pt x="98" y="7328"/>
                  </a:lnTo>
                  <a:lnTo>
                    <a:pt x="171" y="7425"/>
                  </a:lnTo>
                  <a:lnTo>
                    <a:pt x="269" y="7523"/>
                  </a:lnTo>
                  <a:lnTo>
                    <a:pt x="391" y="7596"/>
                  </a:lnTo>
                  <a:lnTo>
                    <a:pt x="513" y="7645"/>
                  </a:lnTo>
                  <a:lnTo>
                    <a:pt x="660" y="7670"/>
                  </a:lnTo>
                  <a:lnTo>
                    <a:pt x="806" y="7645"/>
                  </a:lnTo>
                  <a:lnTo>
                    <a:pt x="928" y="7596"/>
                  </a:lnTo>
                  <a:lnTo>
                    <a:pt x="1051" y="7523"/>
                  </a:lnTo>
                  <a:lnTo>
                    <a:pt x="1148" y="7425"/>
                  </a:lnTo>
                  <a:lnTo>
                    <a:pt x="1222" y="7328"/>
                  </a:lnTo>
                  <a:lnTo>
                    <a:pt x="1270" y="7181"/>
                  </a:lnTo>
                  <a:lnTo>
                    <a:pt x="1295" y="7035"/>
                  </a:lnTo>
                  <a:lnTo>
                    <a:pt x="1319" y="6888"/>
                  </a:lnTo>
                  <a:lnTo>
                    <a:pt x="1344" y="6278"/>
                  </a:lnTo>
                  <a:lnTo>
                    <a:pt x="1417" y="5569"/>
                  </a:lnTo>
                  <a:lnTo>
                    <a:pt x="1515" y="4861"/>
                  </a:lnTo>
                  <a:lnTo>
                    <a:pt x="1637" y="4153"/>
                  </a:lnTo>
                  <a:lnTo>
                    <a:pt x="1759" y="3542"/>
                  </a:lnTo>
                  <a:lnTo>
                    <a:pt x="1881" y="3029"/>
                  </a:lnTo>
                  <a:lnTo>
                    <a:pt x="2003" y="2687"/>
                  </a:lnTo>
                  <a:lnTo>
                    <a:pt x="2052" y="2614"/>
                  </a:lnTo>
                  <a:lnTo>
                    <a:pt x="2101" y="2590"/>
                  </a:lnTo>
                  <a:lnTo>
                    <a:pt x="2101" y="2639"/>
                  </a:lnTo>
                  <a:lnTo>
                    <a:pt x="2125" y="2736"/>
                  </a:lnTo>
                  <a:lnTo>
                    <a:pt x="2125" y="3151"/>
                  </a:lnTo>
                  <a:lnTo>
                    <a:pt x="2076" y="4568"/>
                  </a:lnTo>
                  <a:lnTo>
                    <a:pt x="1954" y="6595"/>
                  </a:lnTo>
                  <a:lnTo>
                    <a:pt x="1832" y="8866"/>
                  </a:lnTo>
                  <a:lnTo>
                    <a:pt x="1539" y="13165"/>
                  </a:lnTo>
                  <a:lnTo>
                    <a:pt x="1392" y="15119"/>
                  </a:lnTo>
                  <a:lnTo>
                    <a:pt x="1392" y="15290"/>
                  </a:lnTo>
                  <a:lnTo>
                    <a:pt x="1417" y="15461"/>
                  </a:lnTo>
                  <a:lnTo>
                    <a:pt x="1466" y="15607"/>
                  </a:lnTo>
                  <a:lnTo>
                    <a:pt x="1563" y="15754"/>
                  </a:lnTo>
                  <a:lnTo>
                    <a:pt x="1661" y="15900"/>
                  </a:lnTo>
                  <a:lnTo>
                    <a:pt x="1783" y="15998"/>
                  </a:lnTo>
                  <a:lnTo>
                    <a:pt x="1930" y="16071"/>
                  </a:lnTo>
                  <a:lnTo>
                    <a:pt x="2101" y="16120"/>
                  </a:lnTo>
                  <a:lnTo>
                    <a:pt x="2394" y="16120"/>
                  </a:lnTo>
                  <a:lnTo>
                    <a:pt x="2516" y="16071"/>
                  </a:lnTo>
                  <a:lnTo>
                    <a:pt x="2662" y="15998"/>
                  </a:lnTo>
                  <a:lnTo>
                    <a:pt x="2785" y="15925"/>
                  </a:lnTo>
                  <a:lnTo>
                    <a:pt x="2882" y="15803"/>
                  </a:lnTo>
                  <a:lnTo>
                    <a:pt x="2956" y="15680"/>
                  </a:lnTo>
                  <a:lnTo>
                    <a:pt x="3029" y="15534"/>
                  </a:lnTo>
                  <a:lnTo>
                    <a:pt x="3053" y="15387"/>
                  </a:lnTo>
                  <a:lnTo>
                    <a:pt x="3713" y="8549"/>
                  </a:lnTo>
                  <a:lnTo>
                    <a:pt x="3737" y="8476"/>
                  </a:lnTo>
                  <a:lnTo>
                    <a:pt x="3786" y="8354"/>
                  </a:lnTo>
                  <a:lnTo>
                    <a:pt x="3835" y="8305"/>
                  </a:lnTo>
                  <a:lnTo>
                    <a:pt x="3884" y="8231"/>
                  </a:lnTo>
                  <a:lnTo>
                    <a:pt x="3981" y="8207"/>
                  </a:lnTo>
                  <a:lnTo>
                    <a:pt x="4079" y="8183"/>
                  </a:lnTo>
                  <a:lnTo>
                    <a:pt x="4177" y="8207"/>
                  </a:lnTo>
                  <a:lnTo>
                    <a:pt x="4274" y="8231"/>
                  </a:lnTo>
                  <a:lnTo>
                    <a:pt x="4323" y="8305"/>
                  </a:lnTo>
                  <a:lnTo>
                    <a:pt x="4372" y="8354"/>
                  </a:lnTo>
                  <a:lnTo>
                    <a:pt x="4421" y="8476"/>
                  </a:lnTo>
                  <a:lnTo>
                    <a:pt x="4445" y="8549"/>
                  </a:lnTo>
                  <a:lnTo>
                    <a:pt x="5105" y="15387"/>
                  </a:lnTo>
                  <a:lnTo>
                    <a:pt x="5129" y="15534"/>
                  </a:lnTo>
                  <a:lnTo>
                    <a:pt x="5202" y="15680"/>
                  </a:lnTo>
                  <a:lnTo>
                    <a:pt x="5276" y="15803"/>
                  </a:lnTo>
                  <a:lnTo>
                    <a:pt x="5373" y="15925"/>
                  </a:lnTo>
                  <a:lnTo>
                    <a:pt x="5496" y="15998"/>
                  </a:lnTo>
                  <a:lnTo>
                    <a:pt x="5642" y="16071"/>
                  </a:lnTo>
                  <a:lnTo>
                    <a:pt x="5764" y="16120"/>
                  </a:lnTo>
                  <a:lnTo>
                    <a:pt x="6057" y="16120"/>
                  </a:lnTo>
                  <a:lnTo>
                    <a:pt x="6228" y="16071"/>
                  </a:lnTo>
                  <a:lnTo>
                    <a:pt x="6375" y="15998"/>
                  </a:lnTo>
                  <a:lnTo>
                    <a:pt x="6497" y="15900"/>
                  </a:lnTo>
                  <a:lnTo>
                    <a:pt x="6595" y="15754"/>
                  </a:lnTo>
                  <a:lnTo>
                    <a:pt x="6692" y="15607"/>
                  </a:lnTo>
                  <a:lnTo>
                    <a:pt x="6741" y="15461"/>
                  </a:lnTo>
                  <a:lnTo>
                    <a:pt x="6766" y="15290"/>
                  </a:lnTo>
                  <a:lnTo>
                    <a:pt x="6766" y="15119"/>
                  </a:lnTo>
                  <a:lnTo>
                    <a:pt x="6619" y="13165"/>
                  </a:lnTo>
                  <a:lnTo>
                    <a:pt x="6350" y="8915"/>
                  </a:lnTo>
                  <a:lnTo>
                    <a:pt x="6204" y="6619"/>
                  </a:lnTo>
                  <a:lnTo>
                    <a:pt x="6106" y="4617"/>
                  </a:lnTo>
                  <a:lnTo>
                    <a:pt x="6057" y="3176"/>
                  </a:lnTo>
                  <a:lnTo>
                    <a:pt x="6057" y="2761"/>
                  </a:lnTo>
                  <a:lnTo>
                    <a:pt x="6057" y="2590"/>
                  </a:lnTo>
                  <a:lnTo>
                    <a:pt x="6106" y="2590"/>
                  </a:lnTo>
                  <a:lnTo>
                    <a:pt x="6155" y="2687"/>
                  </a:lnTo>
                  <a:lnTo>
                    <a:pt x="6253" y="3005"/>
                  </a:lnTo>
                  <a:lnTo>
                    <a:pt x="6399" y="3493"/>
                  </a:lnTo>
                  <a:lnTo>
                    <a:pt x="6521" y="4128"/>
                  </a:lnTo>
                  <a:lnTo>
                    <a:pt x="6643" y="4837"/>
                  </a:lnTo>
                  <a:lnTo>
                    <a:pt x="6741" y="5569"/>
                  </a:lnTo>
                  <a:lnTo>
                    <a:pt x="6814" y="6278"/>
                  </a:lnTo>
                  <a:lnTo>
                    <a:pt x="6839" y="6888"/>
                  </a:lnTo>
                  <a:lnTo>
                    <a:pt x="6863" y="7035"/>
                  </a:lnTo>
                  <a:lnTo>
                    <a:pt x="6888" y="7181"/>
                  </a:lnTo>
                  <a:lnTo>
                    <a:pt x="6936" y="7328"/>
                  </a:lnTo>
                  <a:lnTo>
                    <a:pt x="7010" y="7425"/>
                  </a:lnTo>
                  <a:lnTo>
                    <a:pt x="7107" y="7523"/>
                  </a:lnTo>
                  <a:lnTo>
                    <a:pt x="7230" y="7596"/>
                  </a:lnTo>
                  <a:lnTo>
                    <a:pt x="7352" y="7645"/>
                  </a:lnTo>
                  <a:lnTo>
                    <a:pt x="7498" y="7670"/>
                  </a:lnTo>
                  <a:lnTo>
                    <a:pt x="7645" y="7645"/>
                  </a:lnTo>
                  <a:lnTo>
                    <a:pt x="7767" y="7596"/>
                  </a:lnTo>
                  <a:lnTo>
                    <a:pt x="7889" y="7523"/>
                  </a:lnTo>
                  <a:lnTo>
                    <a:pt x="7987" y="7425"/>
                  </a:lnTo>
                  <a:lnTo>
                    <a:pt x="8060" y="7328"/>
                  </a:lnTo>
                  <a:lnTo>
                    <a:pt x="8109" y="7181"/>
                  </a:lnTo>
                  <a:lnTo>
                    <a:pt x="8133" y="7035"/>
                  </a:lnTo>
                  <a:lnTo>
                    <a:pt x="8158" y="6888"/>
                  </a:lnTo>
                  <a:lnTo>
                    <a:pt x="8133" y="5520"/>
                  </a:lnTo>
                  <a:lnTo>
                    <a:pt x="8109" y="4885"/>
                  </a:lnTo>
                  <a:lnTo>
                    <a:pt x="8060" y="4299"/>
                  </a:lnTo>
                  <a:lnTo>
                    <a:pt x="7987" y="3713"/>
                  </a:lnTo>
                  <a:lnTo>
                    <a:pt x="7889" y="3176"/>
                  </a:lnTo>
                  <a:lnTo>
                    <a:pt x="7767" y="2663"/>
                  </a:lnTo>
                  <a:lnTo>
                    <a:pt x="7620" y="2174"/>
                  </a:lnTo>
                  <a:lnTo>
                    <a:pt x="7425" y="1759"/>
                  </a:lnTo>
                  <a:lnTo>
                    <a:pt x="7205" y="1369"/>
                  </a:lnTo>
                  <a:lnTo>
                    <a:pt x="7083" y="1173"/>
                  </a:lnTo>
                  <a:lnTo>
                    <a:pt x="6936" y="1002"/>
                  </a:lnTo>
                  <a:lnTo>
                    <a:pt x="6790" y="856"/>
                  </a:lnTo>
                  <a:lnTo>
                    <a:pt x="6643" y="709"/>
                  </a:lnTo>
                  <a:lnTo>
                    <a:pt x="6472" y="563"/>
                  </a:lnTo>
                  <a:lnTo>
                    <a:pt x="6277" y="440"/>
                  </a:lnTo>
                  <a:lnTo>
                    <a:pt x="6082" y="343"/>
                  </a:lnTo>
                  <a:lnTo>
                    <a:pt x="5886" y="245"/>
                  </a:lnTo>
                  <a:lnTo>
                    <a:pt x="5666" y="172"/>
                  </a:lnTo>
                  <a:lnTo>
                    <a:pt x="5422" y="99"/>
                  </a:lnTo>
                  <a:lnTo>
                    <a:pt x="5178" y="50"/>
                  </a:lnTo>
                  <a:lnTo>
                    <a:pt x="4909" y="1"/>
                  </a:lnTo>
                  <a:lnTo>
                    <a:pt x="4714" y="74"/>
                  </a:lnTo>
                  <a:lnTo>
                    <a:pt x="4519" y="147"/>
                  </a:lnTo>
                  <a:lnTo>
                    <a:pt x="4299" y="196"/>
                  </a:lnTo>
                  <a:lnTo>
                    <a:pt x="3859" y="196"/>
                  </a:lnTo>
                  <a:lnTo>
                    <a:pt x="3664" y="147"/>
                  </a:lnTo>
                  <a:lnTo>
                    <a:pt x="3444" y="99"/>
                  </a:lnTo>
                  <a:lnTo>
                    <a:pt x="32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01" name="Google Shape;901;p38"/>
            <p:cNvSpPr/>
            <p:nvPr/>
          </p:nvSpPr>
          <p:spPr>
            <a:xfrm>
              <a:off x="3446075" y="2264625"/>
              <a:ext cx="85500" cy="94050"/>
            </a:xfrm>
            <a:custGeom>
              <a:avLst/>
              <a:gdLst/>
              <a:ahLst/>
              <a:cxnLst/>
              <a:rect l="l" t="t" r="r" b="b"/>
              <a:pathLst>
                <a:path w="3420" h="3762" extrusionOk="0">
                  <a:moveTo>
                    <a:pt x="1539" y="0"/>
                  </a:moveTo>
                  <a:lnTo>
                    <a:pt x="1368" y="25"/>
                  </a:lnTo>
                  <a:lnTo>
                    <a:pt x="1197" y="49"/>
                  </a:lnTo>
                  <a:lnTo>
                    <a:pt x="1051" y="122"/>
                  </a:lnTo>
                  <a:lnTo>
                    <a:pt x="904" y="171"/>
                  </a:lnTo>
                  <a:lnTo>
                    <a:pt x="757" y="269"/>
                  </a:lnTo>
                  <a:lnTo>
                    <a:pt x="611" y="342"/>
                  </a:lnTo>
                  <a:lnTo>
                    <a:pt x="489" y="464"/>
                  </a:lnTo>
                  <a:lnTo>
                    <a:pt x="391" y="586"/>
                  </a:lnTo>
                  <a:lnTo>
                    <a:pt x="293" y="708"/>
                  </a:lnTo>
                  <a:lnTo>
                    <a:pt x="196" y="855"/>
                  </a:lnTo>
                  <a:lnTo>
                    <a:pt x="122" y="1002"/>
                  </a:lnTo>
                  <a:lnTo>
                    <a:pt x="74" y="1148"/>
                  </a:lnTo>
                  <a:lnTo>
                    <a:pt x="25" y="1319"/>
                  </a:lnTo>
                  <a:lnTo>
                    <a:pt x="0" y="1514"/>
                  </a:lnTo>
                  <a:lnTo>
                    <a:pt x="0" y="1710"/>
                  </a:lnTo>
                  <a:lnTo>
                    <a:pt x="0" y="1905"/>
                  </a:lnTo>
                  <a:lnTo>
                    <a:pt x="25" y="2101"/>
                  </a:lnTo>
                  <a:lnTo>
                    <a:pt x="74" y="2272"/>
                  </a:lnTo>
                  <a:lnTo>
                    <a:pt x="122" y="2467"/>
                  </a:lnTo>
                  <a:lnTo>
                    <a:pt x="196" y="2638"/>
                  </a:lnTo>
                  <a:lnTo>
                    <a:pt x="293" y="2809"/>
                  </a:lnTo>
                  <a:lnTo>
                    <a:pt x="391" y="2980"/>
                  </a:lnTo>
                  <a:lnTo>
                    <a:pt x="489" y="3126"/>
                  </a:lnTo>
                  <a:lnTo>
                    <a:pt x="611" y="3273"/>
                  </a:lnTo>
                  <a:lnTo>
                    <a:pt x="757" y="3395"/>
                  </a:lnTo>
                  <a:lnTo>
                    <a:pt x="904" y="3493"/>
                  </a:lnTo>
                  <a:lnTo>
                    <a:pt x="1051" y="3590"/>
                  </a:lnTo>
                  <a:lnTo>
                    <a:pt x="1197" y="3664"/>
                  </a:lnTo>
                  <a:lnTo>
                    <a:pt x="1368" y="3713"/>
                  </a:lnTo>
                  <a:lnTo>
                    <a:pt x="1539" y="3761"/>
                  </a:lnTo>
                  <a:lnTo>
                    <a:pt x="1881" y="3761"/>
                  </a:lnTo>
                  <a:lnTo>
                    <a:pt x="2052" y="3713"/>
                  </a:lnTo>
                  <a:lnTo>
                    <a:pt x="2223" y="3664"/>
                  </a:lnTo>
                  <a:lnTo>
                    <a:pt x="2369" y="3590"/>
                  </a:lnTo>
                  <a:lnTo>
                    <a:pt x="2516" y="3493"/>
                  </a:lnTo>
                  <a:lnTo>
                    <a:pt x="2662" y="3395"/>
                  </a:lnTo>
                  <a:lnTo>
                    <a:pt x="2809" y="3273"/>
                  </a:lnTo>
                  <a:lnTo>
                    <a:pt x="2931" y="3126"/>
                  </a:lnTo>
                  <a:lnTo>
                    <a:pt x="3029" y="2980"/>
                  </a:lnTo>
                  <a:lnTo>
                    <a:pt x="3127" y="2809"/>
                  </a:lnTo>
                  <a:lnTo>
                    <a:pt x="3224" y="2638"/>
                  </a:lnTo>
                  <a:lnTo>
                    <a:pt x="3297" y="2467"/>
                  </a:lnTo>
                  <a:lnTo>
                    <a:pt x="3346" y="2272"/>
                  </a:lnTo>
                  <a:lnTo>
                    <a:pt x="3395" y="2101"/>
                  </a:lnTo>
                  <a:lnTo>
                    <a:pt x="3420" y="1905"/>
                  </a:lnTo>
                  <a:lnTo>
                    <a:pt x="3420" y="1710"/>
                  </a:lnTo>
                  <a:lnTo>
                    <a:pt x="3420" y="1514"/>
                  </a:lnTo>
                  <a:lnTo>
                    <a:pt x="3395" y="1319"/>
                  </a:lnTo>
                  <a:lnTo>
                    <a:pt x="3346" y="1148"/>
                  </a:lnTo>
                  <a:lnTo>
                    <a:pt x="3297" y="1002"/>
                  </a:lnTo>
                  <a:lnTo>
                    <a:pt x="3224" y="855"/>
                  </a:lnTo>
                  <a:lnTo>
                    <a:pt x="3127" y="708"/>
                  </a:lnTo>
                  <a:lnTo>
                    <a:pt x="3029" y="586"/>
                  </a:lnTo>
                  <a:lnTo>
                    <a:pt x="2931" y="464"/>
                  </a:lnTo>
                  <a:lnTo>
                    <a:pt x="2809" y="342"/>
                  </a:lnTo>
                  <a:lnTo>
                    <a:pt x="2662" y="269"/>
                  </a:lnTo>
                  <a:lnTo>
                    <a:pt x="2516" y="171"/>
                  </a:lnTo>
                  <a:lnTo>
                    <a:pt x="2369" y="122"/>
                  </a:lnTo>
                  <a:lnTo>
                    <a:pt x="2223" y="49"/>
                  </a:lnTo>
                  <a:lnTo>
                    <a:pt x="2052" y="25"/>
                  </a:lnTo>
                  <a:lnTo>
                    <a:pt x="18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902" name="Google Shape;902;p38"/>
          <p:cNvGrpSpPr/>
          <p:nvPr/>
        </p:nvGrpSpPr>
        <p:grpSpPr>
          <a:xfrm>
            <a:off x="4168930" y="2121768"/>
            <a:ext cx="129975" cy="295067"/>
            <a:chOff x="4753325" y="2329350"/>
            <a:chExt cx="167300" cy="379800"/>
          </a:xfrm>
        </p:grpSpPr>
        <p:sp>
          <p:nvSpPr>
            <p:cNvPr id="903" name="Google Shape;903;p38"/>
            <p:cNvSpPr/>
            <p:nvPr/>
          </p:nvSpPr>
          <p:spPr>
            <a:xfrm>
              <a:off x="4753325" y="2424600"/>
              <a:ext cx="167300" cy="284550"/>
            </a:xfrm>
            <a:custGeom>
              <a:avLst/>
              <a:gdLst/>
              <a:ahLst/>
              <a:cxnLst/>
              <a:rect l="l" t="t" r="r" b="b"/>
              <a:pathLst>
                <a:path w="6692" h="11382" extrusionOk="0">
                  <a:moveTo>
                    <a:pt x="4030" y="0"/>
                  </a:moveTo>
                  <a:lnTo>
                    <a:pt x="3883" y="73"/>
                  </a:lnTo>
                  <a:lnTo>
                    <a:pt x="3712" y="122"/>
                  </a:lnTo>
                  <a:lnTo>
                    <a:pt x="3517" y="171"/>
                  </a:lnTo>
                  <a:lnTo>
                    <a:pt x="3175" y="171"/>
                  </a:lnTo>
                  <a:lnTo>
                    <a:pt x="3004" y="147"/>
                  </a:lnTo>
                  <a:lnTo>
                    <a:pt x="2833" y="73"/>
                  </a:lnTo>
                  <a:lnTo>
                    <a:pt x="2662" y="24"/>
                  </a:lnTo>
                  <a:lnTo>
                    <a:pt x="2418" y="24"/>
                  </a:lnTo>
                  <a:lnTo>
                    <a:pt x="2174" y="98"/>
                  </a:lnTo>
                  <a:lnTo>
                    <a:pt x="1954" y="171"/>
                  </a:lnTo>
                  <a:lnTo>
                    <a:pt x="1710" y="318"/>
                  </a:lnTo>
                  <a:lnTo>
                    <a:pt x="1490" y="489"/>
                  </a:lnTo>
                  <a:lnTo>
                    <a:pt x="1246" y="684"/>
                  </a:lnTo>
                  <a:lnTo>
                    <a:pt x="1050" y="928"/>
                  </a:lnTo>
                  <a:lnTo>
                    <a:pt x="855" y="1197"/>
                  </a:lnTo>
                  <a:lnTo>
                    <a:pt x="660" y="1514"/>
                  </a:lnTo>
                  <a:lnTo>
                    <a:pt x="513" y="1856"/>
                  </a:lnTo>
                  <a:lnTo>
                    <a:pt x="366" y="2223"/>
                  </a:lnTo>
                  <a:lnTo>
                    <a:pt x="244" y="2638"/>
                  </a:lnTo>
                  <a:lnTo>
                    <a:pt x="122" y="3102"/>
                  </a:lnTo>
                  <a:lnTo>
                    <a:pt x="49" y="3590"/>
                  </a:lnTo>
                  <a:lnTo>
                    <a:pt x="0" y="4103"/>
                  </a:lnTo>
                  <a:lnTo>
                    <a:pt x="0" y="4665"/>
                  </a:lnTo>
                  <a:lnTo>
                    <a:pt x="0" y="4787"/>
                  </a:lnTo>
                  <a:lnTo>
                    <a:pt x="25" y="4909"/>
                  </a:lnTo>
                  <a:lnTo>
                    <a:pt x="73" y="5007"/>
                  </a:lnTo>
                  <a:lnTo>
                    <a:pt x="147" y="5104"/>
                  </a:lnTo>
                  <a:lnTo>
                    <a:pt x="220" y="5178"/>
                  </a:lnTo>
                  <a:lnTo>
                    <a:pt x="318" y="5251"/>
                  </a:lnTo>
                  <a:lnTo>
                    <a:pt x="415" y="5275"/>
                  </a:lnTo>
                  <a:lnTo>
                    <a:pt x="537" y="5300"/>
                  </a:lnTo>
                  <a:lnTo>
                    <a:pt x="660" y="5275"/>
                  </a:lnTo>
                  <a:lnTo>
                    <a:pt x="757" y="5251"/>
                  </a:lnTo>
                  <a:lnTo>
                    <a:pt x="855" y="5178"/>
                  </a:lnTo>
                  <a:lnTo>
                    <a:pt x="928" y="5104"/>
                  </a:lnTo>
                  <a:lnTo>
                    <a:pt x="1001" y="5007"/>
                  </a:lnTo>
                  <a:lnTo>
                    <a:pt x="1026" y="4909"/>
                  </a:lnTo>
                  <a:lnTo>
                    <a:pt x="1050" y="4787"/>
                  </a:lnTo>
                  <a:lnTo>
                    <a:pt x="1075" y="4665"/>
                  </a:lnTo>
                  <a:lnTo>
                    <a:pt x="1099" y="4201"/>
                  </a:lnTo>
                  <a:lnTo>
                    <a:pt x="1148" y="3737"/>
                  </a:lnTo>
                  <a:lnTo>
                    <a:pt x="1221" y="3322"/>
                  </a:lnTo>
                  <a:lnTo>
                    <a:pt x="1319" y="2931"/>
                  </a:lnTo>
                  <a:lnTo>
                    <a:pt x="1441" y="2589"/>
                  </a:lnTo>
                  <a:lnTo>
                    <a:pt x="1539" y="2345"/>
                  </a:lnTo>
                  <a:lnTo>
                    <a:pt x="1636" y="2174"/>
                  </a:lnTo>
                  <a:lnTo>
                    <a:pt x="1685" y="2149"/>
                  </a:lnTo>
                  <a:lnTo>
                    <a:pt x="1710" y="2149"/>
                  </a:lnTo>
                  <a:lnTo>
                    <a:pt x="1734" y="2247"/>
                  </a:lnTo>
                  <a:lnTo>
                    <a:pt x="1734" y="2516"/>
                  </a:lnTo>
                  <a:lnTo>
                    <a:pt x="1685" y="3493"/>
                  </a:lnTo>
                  <a:lnTo>
                    <a:pt x="1612" y="4836"/>
                  </a:lnTo>
                  <a:lnTo>
                    <a:pt x="1490" y="6374"/>
                  </a:lnTo>
                  <a:lnTo>
                    <a:pt x="1246" y="9256"/>
                  </a:lnTo>
                  <a:lnTo>
                    <a:pt x="1148" y="10551"/>
                  </a:lnTo>
                  <a:lnTo>
                    <a:pt x="1148" y="10697"/>
                  </a:lnTo>
                  <a:lnTo>
                    <a:pt x="1148" y="10844"/>
                  </a:lnTo>
                  <a:lnTo>
                    <a:pt x="1197" y="10966"/>
                  </a:lnTo>
                  <a:lnTo>
                    <a:pt x="1270" y="11088"/>
                  </a:lnTo>
                  <a:lnTo>
                    <a:pt x="1343" y="11186"/>
                  </a:lnTo>
                  <a:lnTo>
                    <a:pt x="1465" y="11284"/>
                  </a:lnTo>
                  <a:lnTo>
                    <a:pt x="1588" y="11357"/>
                  </a:lnTo>
                  <a:lnTo>
                    <a:pt x="1710" y="11381"/>
                  </a:lnTo>
                  <a:lnTo>
                    <a:pt x="1954" y="11381"/>
                  </a:lnTo>
                  <a:lnTo>
                    <a:pt x="2076" y="11357"/>
                  </a:lnTo>
                  <a:lnTo>
                    <a:pt x="2174" y="11284"/>
                  </a:lnTo>
                  <a:lnTo>
                    <a:pt x="2271" y="11210"/>
                  </a:lnTo>
                  <a:lnTo>
                    <a:pt x="2345" y="11137"/>
                  </a:lnTo>
                  <a:lnTo>
                    <a:pt x="2418" y="11039"/>
                  </a:lnTo>
                  <a:lnTo>
                    <a:pt x="2467" y="10917"/>
                  </a:lnTo>
                  <a:lnTo>
                    <a:pt x="2516" y="10795"/>
                  </a:lnTo>
                  <a:lnTo>
                    <a:pt x="3053" y="7034"/>
                  </a:lnTo>
                  <a:lnTo>
                    <a:pt x="3053" y="6985"/>
                  </a:lnTo>
                  <a:lnTo>
                    <a:pt x="3102" y="6887"/>
                  </a:lnTo>
                  <a:lnTo>
                    <a:pt x="3151" y="6839"/>
                  </a:lnTo>
                  <a:lnTo>
                    <a:pt x="3200" y="6790"/>
                  </a:lnTo>
                  <a:lnTo>
                    <a:pt x="3273" y="6765"/>
                  </a:lnTo>
                  <a:lnTo>
                    <a:pt x="3346" y="6741"/>
                  </a:lnTo>
                  <a:lnTo>
                    <a:pt x="3419" y="6765"/>
                  </a:lnTo>
                  <a:lnTo>
                    <a:pt x="3493" y="6790"/>
                  </a:lnTo>
                  <a:lnTo>
                    <a:pt x="3541" y="6839"/>
                  </a:lnTo>
                  <a:lnTo>
                    <a:pt x="3590" y="6887"/>
                  </a:lnTo>
                  <a:lnTo>
                    <a:pt x="3639" y="6985"/>
                  </a:lnTo>
                  <a:lnTo>
                    <a:pt x="3639" y="7034"/>
                  </a:lnTo>
                  <a:lnTo>
                    <a:pt x="4176" y="10795"/>
                  </a:lnTo>
                  <a:lnTo>
                    <a:pt x="4225" y="10917"/>
                  </a:lnTo>
                  <a:lnTo>
                    <a:pt x="4274" y="11039"/>
                  </a:lnTo>
                  <a:lnTo>
                    <a:pt x="4347" y="11137"/>
                  </a:lnTo>
                  <a:lnTo>
                    <a:pt x="4421" y="11210"/>
                  </a:lnTo>
                  <a:lnTo>
                    <a:pt x="4518" y="11284"/>
                  </a:lnTo>
                  <a:lnTo>
                    <a:pt x="4616" y="11357"/>
                  </a:lnTo>
                  <a:lnTo>
                    <a:pt x="4738" y="11381"/>
                  </a:lnTo>
                  <a:lnTo>
                    <a:pt x="4982" y="11381"/>
                  </a:lnTo>
                  <a:lnTo>
                    <a:pt x="5104" y="11357"/>
                  </a:lnTo>
                  <a:lnTo>
                    <a:pt x="5227" y="11284"/>
                  </a:lnTo>
                  <a:lnTo>
                    <a:pt x="5349" y="11186"/>
                  </a:lnTo>
                  <a:lnTo>
                    <a:pt x="5422" y="11088"/>
                  </a:lnTo>
                  <a:lnTo>
                    <a:pt x="5495" y="10966"/>
                  </a:lnTo>
                  <a:lnTo>
                    <a:pt x="5544" y="10844"/>
                  </a:lnTo>
                  <a:lnTo>
                    <a:pt x="5544" y="10697"/>
                  </a:lnTo>
                  <a:lnTo>
                    <a:pt x="5544" y="10551"/>
                  </a:lnTo>
                  <a:lnTo>
                    <a:pt x="5202" y="6399"/>
                  </a:lnTo>
                  <a:lnTo>
                    <a:pt x="5007" y="3517"/>
                  </a:lnTo>
                  <a:lnTo>
                    <a:pt x="4958" y="2540"/>
                  </a:lnTo>
                  <a:lnTo>
                    <a:pt x="4958" y="2247"/>
                  </a:lnTo>
                  <a:lnTo>
                    <a:pt x="4982" y="2149"/>
                  </a:lnTo>
                  <a:lnTo>
                    <a:pt x="5007" y="2149"/>
                  </a:lnTo>
                  <a:lnTo>
                    <a:pt x="5056" y="2174"/>
                  </a:lnTo>
                  <a:lnTo>
                    <a:pt x="5153" y="2320"/>
                  </a:lnTo>
                  <a:lnTo>
                    <a:pt x="5251" y="2564"/>
                  </a:lnTo>
                  <a:lnTo>
                    <a:pt x="5349" y="2906"/>
                  </a:lnTo>
                  <a:lnTo>
                    <a:pt x="5446" y="3297"/>
                  </a:lnTo>
                  <a:lnTo>
                    <a:pt x="5544" y="3737"/>
                  </a:lnTo>
                  <a:lnTo>
                    <a:pt x="5593" y="4201"/>
                  </a:lnTo>
                  <a:lnTo>
                    <a:pt x="5617" y="4665"/>
                  </a:lnTo>
                  <a:lnTo>
                    <a:pt x="5642" y="4787"/>
                  </a:lnTo>
                  <a:lnTo>
                    <a:pt x="5666" y="4909"/>
                  </a:lnTo>
                  <a:lnTo>
                    <a:pt x="5691" y="5007"/>
                  </a:lnTo>
                  <a:lnTo>
                    <a:pt x="5764" y="5104"/>
                  </a:lnTo>
                  <a:lnTo>
                    <a:pt x="5837" y="5178"/>
                  </a:lnTo>
                  <a:lnTo>
                    <a:pt x="5935" y="5251"/>
                  </a:lnTo>
                  <a:lnTo>
                    <a:pt x="6033" y="5275"/>
                  </a:lnTo>
                  <a:lnTo>
                    <a:pt x="6155" y="5300"/>
                  </a:lnTo>
                  <a:lnTo>
                    <a:pt x="6277" y="5275"/>
                  </a:lnTo>
                  <a:lnTo>
                    <a:pt x="6374" y="5251"/>
                  </a:lnTo>
                  <a:lnTo>
                    <a:pt x="6472" y="5178"/>
                  </a:lnTo>
                  <a:lnTo>
                    <a:pt x="6545" y="5104"/>
                  </a:lnTo>
                  <a:lnTo>
                    <a:pt x="6619" y="5007"/>
                  </a:lnTo>
                  <a:lnTo>
                    <a:pt x="6668" y="4909"/>
                  </a:lnTo>
                  <a:lnTo>
                    <a:pt x="6692" y="4787"/>
                  </a:lnTo>
                  <a:lnTo>
                    <a:pt x="6692" y="4665"/>
                  </a:lnTo>
                  <a:lnTo>
                    <a:pt x="6692" y="4103"/>
                  </a:lnTo>
                  <a:lnTo>
                    <a:pt x="6643" y="3566"/>
                  </a:lnTo>
                  <a:lnTo>
                    <a:pt x="6570" y="3077"/>
                  </a:lnTo>
                  <a:lnTo>
                    <a:pt x="6472" y="2638"/>
                  </a:lnTo>
                  <a:lnTo>
                    <a:pt x="6374" y="2223"/>
                  </a:lnTo>
                  <a:lnTo>
                    <a:pt x="6228" y="1832"/>
                  </a:lnTo>
                  <a:lnTo>
                    <a:pt x="6081" y="1490"/>
                  </a:lnTo>
                  <a:lnTo>
                    <a:pt x="5910" y="1172"/>
                  </a:lnTo>
                  <a:lnTo>
                    <a:pt x="5715" y="904"/>
                  </a:lnTo>
                  <a:lnTo>
                    <a:pt x="5520" y="659"/>
                  </a:lnTo>
                  <a:lnTo>
                    <a:pt x="5300" y="464"/>
                  </a:lnTo>
                  <a:lnTo>
                    <a:pt x="5056" y="293"/>
                  </a:lnTo>
                  <a:lnTo>
                    <a:pt x="4811" y="171"/>
                  </a:lnTo>
                  <a:lnTo>
                    <a:pt x="4567" y="73"/>
                  </a:lnTo>
                  <a:lnTo>
                    <a:pt x="4299" y="24"/>
                  </a:lnTo>
                  <a:lnTo>
                    <a:pt x="40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04" name="Google Shape;904;p38"/>
            <p:cNvSpPr/>
            <p:nvPr/>
          </p:nvSpPr>
          <p:spPr>
            <a:xfrm>
              <a:off x="4798500" y="2329350"/>
              <a:ext cx="76950" cy="84275"/>
            </a:xfrm>
            <a:custGeom>
              <a:avLst/>
              <a:gdLst/>
              <a:ahLst/>
              <a:cxnLst/>
              <a:rect l="l" t="t" r="r" b="b"/>
              <a:pathLst>
                <a:path w="3078" h="3371" extrusionOk="0">
                  <a:moveTo>
                    <a:pt x="1539" y="0"/>
                  </a:moveTo>
                  <a:lnTo>
                    <a:pt x="1222" y="24"/>
                  </a:lnTo>
                  <a:lnTo>
                    <a:pt x="953" y="98"/>
                  </a:lnTo>
                  <a:lnTo>
                    <a:pt x="684" y="220"/>
                  </a:lnTo>
                  <a:lnTo>
                    <a:pt x="464" y="415"/>
                  </a:lnTo>
                  <a:lnTo>
                    <a:pt x="367" y="513"/>
                  </a:lnTo>
                  <a:lnTo>
                    <a:pt x="269" y="635"/>
                  </a:lnTo>
                  <a:lnTo>
                    <a:pt x="196" y="757"/>
                  </a:lnTo>
                  <a:lnTo>
                    <a:pt x="123" y="879"/>
                  </a:lnTo>
                  <a:lnTo>
                    <a:pt x="74" y="1026"/>
                  </a:lnTo>
                  <a:lnTo>
                    <a:pt x="49" y="1172"/>
                  </a:lnTo>
                  <a:lnTo>
                    <a:pt x="25" y="1343"/>
                  </a:lnTo>
                  <a:lnTo>
                    <a:pt x="0" y="1514"/>
                  </a:lnTo>
                  <a:lnTo>
                    <a:pt x="25" y="1685"/>
                  </a:lnTo>
                  <a:lnTo>
                    <a:pt x="49" y="1856"/>
                  </a:lnTo>
                  <a:lnTo>
                    <a:pt x="123" y="2198"/>
                  </a:lnTo>
                  <a:lnTo>
                    <a:pt x="269" y="2516"/>
                  </a:lnTo>
                  <a:lnTo>
                    <a:pt x="464" y="2784"/>
                  </a:lnTo>
                  <a:lnTo>
                    <a:pt x="562" y="2906"/>
                  </a:lnTo>
                  <a:lnTo>
                    <a:pt x="684" y="3029"/>
                  </a:lnTo>
                  <a:lnTo>
                    <a:pt x="806" y="3126"/>
                  </a:lnTo>
                  <a:lnTo>
                    <a:pt x="953" y="3199"/>
                  </a:lnTo>
                  <a:lnTo>
                    <a:pt x="1075" y="3273"/>
                  </a:lnTo>
                  <a:lnTo>
                    <a:pt x="1222" y="3322"/>
                  </a:lnTo>
                  <a:lnTo>
                    <a:pt x="1393" y="3346"/>
                  </a:lnTo>
                  <a:lnTo>
                    <a:pt x="1539" y="3370"/>
                  </a:lnTo>
                  <a:lnTo>
                    <a:pt x="1686" y="3346"/>
                  </a:lnTo>
                  <a:lnTo>
                    <a:pt x="1857" y="3322"/>
                  </a:lnTo>
                  <a:lnTo>
                    <a:pt x="2003" y="3273"/>
                  </a:lnTo>
                  <a:lnTo>
                    <a:pt x="2125" y="3199"/>
                  </a:lnTo>
                  <a:lnTo>
                    <a:pt x="2272" y="3126"/>
                  </a:lnTo>
                  <a:lnTo>
                    <a:pt x="2394" y="3029"/>
                  </a:lnTo>
                  <a:lnTo>
                    <a:pt x="2516" y="2906"/>
                  </a:lnTo>
                  <a:lnTo>
                    <a:pt x="2614" y="2784"/>
                  </a:lnTo>
                  <a:lnTo>
                    <a:pt x="2809" y="2516"/>
                  </a:lnTo>
                  <a:lnTo>
                    <a:pt x="2956" y="2198"/>
                  </a:lnTo>
                  <a:lnTo>
                    <a:pt x="3029" y="1856"/>
                  </a:lnTo>
                  <a:lnTo>
                    <a:pt x="3053" y="1685"/>
                  </a:lnTo>
                  <a:lnTo>
                    <a:pt x="3078" y="1514"/>
                  </a:lnTo>
                  <a:lnTo>
                    <a:pt x="3053" y="1343"/>
                  </a:lnTo>
                  <a:lnTo>
                    <a:pt x="3029" y="1172"/>
                  </a:lnTo>
                  <a:lnTo>
                    <a:pt x="3004" y="1026"/>
                  </a:lnTo>
                  <a:lnTo>
                    <a:pt x="2956" y="879"/>
                  </a:lnTo>
                  <a:lnTo>
                    <a:pt x="2882" y="757"/>
                  </a:lnTo>
                  <a:lnTo>
                    <a:pt x="2809" y="635"/>
                  </a:lnTo>
                  <a:lnTo>
                    <a:pt x="2711" y="513"/>
                  </a:lnTo>
                  <a:lnTo>
                    <a:pt x="2614" y="415"/>
                  </a:lnTo>
                  <a:lnTo>
                    <a:pt x="2394" y="220"/>
                  </a:lnTo>
                  <a:lnTo>
                    <a:pt x="2125" y="98"/>
                  </a:lnTo>
                  <a:lnTo>
                    <a:pt x="1857" y="24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905" name="Google Shape;905;p38"/>
          <p:cNvGrpSpPr/>
          <p:nvPr/>
        </p:nvGrpSpPr>
        <p:grpSpPr>
          <a:xfrm>
            <a:off x="3642852" y="2073368"/>
            <a:ext cx="134753" cy="391849"/>
            <a:chOff x="4076175" y="2267050"/>
            <a:chExt cx="173450" cy="504375"/>
          </a:xfrm>
        </p:grpSpPr>
        <p:sp>
          <p:nvSpPr>
            <p:cNvPr id="906" name="Google Shape;906;p38"/>
            <p:cNvSpPr/>
            <p:nvPr/>
          </p:nvSpPr>
          <p:spPr>
            <a:xfrm>
              <a:off x="4122600" y="2267050"/>
              <a:ext cx="80600" cy="91625"/>
            </a:xfrm>
            <a:custGeom>
              <a:avLst/>
              <a:gdLst/>
              <a:ahLst/>
              <a:cxnLst/>
              <a:rect l="l" t="t" r="r" b="b"/>
              <a:pathLst>
                <a:path w="3224" h="3665" extrusionOk="0">
                  <a:moveTo>
                    <a:pt x="1441" y="1"/>
                  </a:moveTo>
                  <a:lnTo>
                    <a:pt x="1295" y="25"/>
                  </a:lnTo>
                  <a:lnTo>
                    <a:pt x="1124" y="74"/>
                  </a:lnTo>
                  <a:lnTo>
                    <a:pt x="977" y="123"/>
                  </a:lnTo>
                  <a:lnTo>
                    <a:pt x="855" y="172"/>
                  </a:lnTo>
                  <a:lnTo>
                    <a:pt x="708" y="245"/>
                  </a:lnTo>
                  <a:lnTo>
                    <a:pt x="586" y="343"/>
                  </a:lnTo>
                  <a:lnTo>
                    <a:pt x="464" y="441"/>
                  </a:lnTo>
                  <a:lnTo>
                    <a:pt x="366" y="563"/>
                  </a:lnTo>
                  <a:lnTo>
                    <a:pt x="269" y="685"/>
                  </a:lnTo>
                  <a:lnTo>
                    <a:pt x="195" y="831"/>
                  </a:lnTo>
                  <a:lnTo>
                    <a:pt x="122" y="978"/>
                  </a:lnTo>
                  <a:lnTo>
                    <a:pt x="73" y="1124"/>
                  </a:lnTo>
                  <a:lnTo>
                    <a:pt x="25" y="1295"/>
                  </a:lnTo>
                  <a:lnTo>
                    <a:pt x="0" y="1466"/>
                  </a:lnTo>
                  <a:lnTo>
                    <a:pt x="0" y="1662"/>
                  </a:lnTo>
                  <a:lnTo>
                    <a:pt x="0" y="1833"/>
                  </a:lnTo>
                  <a:lnTo>
                    <a:pt x="25" y="2028"/>
                  </a:lnTo>
                  <a:lnTo>
                    <a:pt x="73" y="2223"/>
                  </a:lnTo>
                  <a:lnTo>
                    <a:pt x="122" y="2394"/>
                  </a:lnTo>
                  <a:lnTo>
                    <a:pt x="195" y="2565"/>
                  </a:lnTo>
                  <a:lnTo>
                    <a:pt x="269" y="2736"/>
                  </a:lnTo>
                  <a:lnTo>
                    <a:pt x="366" y="2883"/>
                  </a:lnTo>
                  <a:lnTo>
                    <a:pt x="464" y="3029"/>
                  </a:lnTo>
                  <a:lnTo>
                    <a:pt x="586" y="3176"/>
                  </a:lnTo>
                  <a:lnTo>
                    <a:pt x="708" y="3298"/>
                  </a:lnTo>
                  <a:lnTo>
                    <a:pt x="855" y="3396"/>
                  </a:lnTo>
                  <a:lnTo>
                    <a:pt x="977" y="3493"/>
                  </a:lnTo>
                  <a:lnTo>
                    <a:pt x="1124" y="3567"/>
                  </a:lnTo>
                  <a:lnTo>
                    <a:pt x="1295" y="3616"/>
                  </a:lnTo>
                  <a:lnTo>
                    <a:pt x="1441" y="3640"/>
                  </a:lnTo>
                  <a:lnTo>
                    <a:pt x="1612" y="3664"/>
                  </a:lnTo>
                  <a:lnTo>
                    <a:pt x="1783" y="3640"/>
                  </a:lnTo>
                  <a:lnTo>
                    <a:pt x="1930" y="3616"/>
                  </a:lnTo>
                  <a:lnTo>
                    <a:pt x="2100" y="3567"/>
                  </a:lnTo>
                  <a:lnTo>
                    <a:pt x="2247" y="3493"/>
                  </a:lnTo>
                  <a:lnTo>
                    <a:pt x="2369" y="3396"/>
                  </a:lnTo>
                  <a:lnTo>
                    <a:pt x="2516" y="3298"/>
                  </a:lnTo>
                  <a:lnTo>
                    <a:pt x="2638" y="3176"/>
                  </a:lnTo>
                  <a:lnTo>
                    <a:pt x="2760" y="3029"/>
                  </a:lnTo>
                  <a:lnTo>
                    <a:pt x="2858" y="2883"/>
                  </a:lnTo>
                  <a:lnTo>
                    <a:pt x="2955" y="2736"/>
                  </a:lnTo>
                  <a:lnTo>
                    <a:pt x="3029" y="2565"/>
                  </a:lnTo>
                  <a:lnTo>
                    <a:pt x="3102" y="2394"/>
                  </a:lnTo>
                  <a:lnTo>
                    <a:pt x="3151" y="2223"/>
                  </a:lnTo>
                  <a:lnTo>
                    <a:pt x="3200" y="2028"/>
                  </a:lnTo>
                  <a:lnTo>
                    <a:pt x="3224" y="1833"/>
                  </a:lnTo>
                  <a:lnTo>
                    <a:pt x="3224" y="1662"/>
                  </a:lnTo>
                  <a:lnTo>
                    <a:pt x="3224" y="1466"/>
                  </a:lnTo>
                  <a:lnTo>
                    <a:pt x="3200" y="1295"/>
                  </a:lnTo>
                  <a:lnTo>
                    <a:pt x="3151" y="1124"/>
                  </a:lnTo>
                  <a:lnTo>
                    <a:pt x="3102" y="978"/>
                  </a:lnTo>
                  <a:lnTo>
                    <a:pt x="3029" y="831"/>
                  </a:lnTo>
                  <a:lnTo>
                    <a:pt x="2955" y="685"/>
                  </a:lnTo>
                  <a:lnTo>
                    <a:pt x="2858" y="563"/>
                  </a:lnTo>
                  <a:lnTo>
                    <a:pt x="2760" y="441"/>
                  </a:lnTo>
                  <a:lnTo>
                    <a:pt x="2638" y="343"/>
                  </a:lnTo>
                  <a:lnTo>
                    <a:pt x="2516" y="245"/>
                  </a:lnTo>
                  <a:lnTo>
                    <a:pt x="2369" y="172"/>
                  </a:lnTo>
                  <a:lnTo>
                    <a:pt x="2247" y="123"/>
                  </a:lnTo>
                  <a:lnTo>
                    <a:pt x="2100" y="74"/>
                  </a:lnTo>
                  <a:lnTo>
                    <a:pt x="1930" y="25"/>
                  </a:lnTo>
                  <a:lnTo>
                    <a:pt x="17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07" name="Google Shape;907;p38"/>
            <p:cNvSpPr/>
            <p:nvPr/>
          </p:nvSpPr>
          <p:spPr>
            <a:xfrm>
              <a:off x="4076175" y="2370250"/>
              <a:ext cx="173450" cy="401175"/>
            </a:xfrm>
            <a:custGeom>
              <a:avLst/>
              <a:gdLst/>
              <a:ahLst/>
              <a:cxnLst/>
              <a:rect l="l" t="t" r="r" b="b"/>
              <a:pathLst>
                <a:path w="6938" h="16047" extrusionOk="0">
                  <a:moveTo>
                    <a:pt x="2736" y="0"/>
                  </a:moveTo>
                  <a:lnTo>
                    <a:pt x="2541" y="49"/>
                  </a:lnTo>
                  <a:lnTo>
                    <a:pt x="2346" y="123"/>
                  </a:lnTo>
                  <a:lnTo>
                    <a:pt x="2175" y="196"/>
                  </a:lnTo>
                  <a:lnTo>
                    <a:pt x="2028" y="293"/>
                  </a:lnTo>
                  <a:lnTo>
                    <a:pt x="1711" y="489"/>
                  </a:lnTo>
                  <a:lnTo>
                    <a:pt x="1442" y="758"/>
                  </a:lnTo>
                  <a:lnTo>
                    <a:pt x="1173" y="1075"/>
                  </a:lnTo>
                  <a:lnTo>
                    <a:pt x="953" y="1417"/>
                  </a:lnTo>
                  <a:lnTo>
                    <a:pt x="758" y="1808"/>
                  </a:lnTo>
                  <a:lnTo>
                    <a:pt x="587" y="2223"/>
                  </a:lnTo>
                  <a:lnTo>
                    <a:pt x="441" y="2711"/>
                  </a:lnTo>
                  <a:lnTo>
                    <a:pt x="318" y="3200"/>
                  </a:lnTo>
                  <a:lnTo>
                    <a:pt x="221" y="3737"/>
                  </a:lnTo>
                  <a:lnTo>
                    <a:pt x="147" y="4323"/>
                  </a:lnTo>
                  <a:lnTo>
                    <a:pt x="74" y="4909"/>
                  </a:lnTo>
                  <a:lnTo>
                    <a:pt x="25" y="5544"/>
                  </a:lnTo>
                  <a:lnTo>
                    <a:pt x="1" y="6204"/>
                  </a:lnTo>
                  <a:lnTo>
                    <a:pt x="1" y="6888"/>
                  </a:lnTo>
                  <a:lnTo>
                    <a:pt x="25" y="7034"/>
                  </a:lnTo>
                  <a:lnTo>
                    <a:pt x="50" y="7181"/>
                  </a:lnTo>
                  <a:lnTo>
                    <a:pt x="99" y="7327"/>
                  </a:lnTo>
                  <a:lnTo>
                    <a:pt x="172" y="7425"/>
                  </a:lnTo>
                  <a:lnTo>
                    <a:pt x="245" y="7523"/>
                  </a:lnTo>
                  <a:lnTo>
                    <a:pt x="318" y="7596"/>
                  </a:lnTo>
                  <a:lnTo>
                    <a:pt x="416" y="7645"/>
                  </a:lnTo>
                  <a:lnTo>
                    <a:pt x="636" y="7645"/>
                  </a:lnTo>
                  <a:lnTo>
                    <a:pt x="734" y="7596"/>
                  </a:lnTo>
                  <a:lnTo>
                    <a:pt x="807" y="7523"/>
                  </a:lnTo>
                  <a:lnTo>
                    <a:pt x="880" y="7425"/>
                  </a:lnTo>
                  <a:lnTo>
                    <a:pt x="929" y="7327"/>
                  </a:lnTo>
                  <a:lnTo>
                    <a:pt x="953" y="7181"/>
                  </a:lnTo>
                  <a:lnTo>
                    <a:pt x="978" y="6888"/>
                  </a:lnTo>
                  <a:lnTo>
                    <a:pt x="1002" y="6521"/>
                  </a:lnTo>
                  <a:lnTo>
                    <a:pt x="1027" y="6106"/>
                  </a:lnTo>
                  <a:lnTo>
                    <a:pt x="1149" y="5105"/>
                  </a:lnTo>
                  <a:lnTo>
                    <a:pt x="1295" y="4103"/>
                  </a:lnTo>
                  <a:lnTo>
                    <a:pt x="1369" y="3664"/>
                  </a:lnTo>
                  <a:lnTo>
                    <a:pt x="1466" y="3298"/>
                  </a:lnTo>
                  <a:lnTo>
                    <a:pt x="1417" y="3102"/>
                  </a:lnTo>
                  <a:lnTo>
                    <a:pt x="1393" y="2907"/>
                  </a:lnTo>
                  <a:lnTo>
                    <a:pt x="1393" y="2711"/>
                  </a:lnTo>
                  <a:lnTo>
                    <a:pt x="1417" y="2540"/>
                  </a:lnTo>
                  <a:lnTo>
                    <a:pt x="1442" y="2394"/>
                  </a:lnTo>
                  <a:lnTo>
                    <a:pt x="1515" y="2247"/>
                  </a:lnTo>
                  <a:lnTo>
                    <a:pt x="1588" y="2125"/>
                  </a:lnTo>
                  <a:lnTo>
                    <a:pt x="1662" y="2052"/>
                  </a:lnTo>
                  <a:lnTo>
                    <a:pt x="1588" y="2150"/>
                  </a:lnTo>
                  <a:lnTo>
                    <a:pt x="1540" y="2296"/>
                  </a:lnTo>
                  <a:lnTo>
                    <a:pt x="1491" y="2492"/>
                  </a:lnTo>
                  <a:lnTo>
                    <a:pt x="1491" y="2687"/>
                  </a:lnTo>
                  <a:lnTo>
                    <a:pt x="1515" y="2882"/>
                  </a:lnTo>
                  <a:lnTo>
                    <a:pt x="1564" y="3078"/>
                  </a:lnTo>
                  <a:lnTo>
                    <a:pt x="1613" y="3175"/>
                  </a:lnTo>
                  <a:lnTo>
                    <a:pt x="1686" y="3273"/>
                  </a:lnTo>
                  <a:lnTo>
                    <a:pt x="1759" y="3346"/>
                  </a:lnTo>
                  <a:lnTo>
                    <a:pt x="1857" y="3420"/>
                  </a:lnTo>
                  <a:lnTo>
                    <a:pt x="1906" y="3786"/>
                  </a:lnTo>
                  <a:lnTo>
                    <a:pt x="1930" y="3981"/>
                  </a:lnTo>
                  <a:lnTo>
                    <a:pt x="1955" y="4201"/>
                  </a:lnTo>
                  <a:lnTo>
                    <a:pt x="1930" y="4445"/>
                  </a:lnTo>
                  <a:lnTo>
                    <a:pt x="1906" y="4738"/>
                  </a:lnTo>
                  <a:lnTo>
                    <a:pt x="1833" y="5032"/>
                  </a:lnTo>
                  <a:lnTo>
                    <a:pt x="1711" y="5398"/>
                  </a:lnTo>
                  <a:lnTo>
                    <a:pt x="1515" y="5911"/>
                  </a:lnTo>
                  <a:lnTo>
                    <a:pt x="1369" y="6399"/>
                  </a:lnTo>
                  <a:lnTo>
                    <a:pt x="1271" y="6839"/>
                  </a:lnTo>
                  <a:lnTo>
                    <a:pt x="1222" y="7230"/>
                  </a:lnTo>
                  <a:lnTo>
                    <a:pt x="1173" y="7620"/>
                  </a:lnTo>
                  <a:lnTo>
                    <a:pt x="1173" y="8011"/>
                  </a:lnTo>
                  <a:lnTo>
                    <a:pt x="1198" y="8817"/>
                  </a:lnTo>
                  <a:lnTo>
                    <a:pt x="1247" y="9989"/>
                  </a:lnTo>
                  <a:lnTo>
                    <a:pt x="1295" y="11162"/>
                  </a:lnTo>
                  <a:lnTo>
                    <a:pt x="1320" y="13238"/>
                  </a:lnTo>
                  <a:lnTo>
                    <a:pt x="1344" y="14728"/>
                  </a:lnTo>
                  <a:lnTo>
                    <a:pt x="1344" y="15314"/>
                  </a:lnTo>
                  <a:lnTo>
                    <a:pt x="1369" y="15533"/>
                  </a:lnTo>
                  <a:lnTo>
                    <a:pt x="1417" y="15704"/>
                  </a:lnTo>
                  <a:lnTo>
                    <a:pt x="1491" y="15827"/>
                  </a:lnTo>
                  <a:lnTo>
                    <a:pt x="1588" y="15924"/>
                  </a:lnTo>
                  <a:lnTo>
                    <a:pt x="1662" y="15998"/>
                  </a:lnTo>
                  <a:lnTo>
                    <a:pt x="1735" y="16022"/>
                  </a:lnTo>
                  <a:lnTo>
                    <a:pt x="1833" y="16046"/>
                  </a:lnTo>
                  <a:lnTo>
                    <a:pt x="1955" y="16046"/>
                  </a:lnTo>
                  <a:lnTo>
                    <a:pt x="2077" y="15998"/>
                  </a:lnTo>
                  <a:lnTo>
                    <a:pt x="2175" y="15949"/>
                  </a:lnTo>
                  <a:lnTo>
                    <a:pt x="2248" y="15875"/>
                  </a:lnTo>
                  <a:lnTo>
                    <a:pt x="2321" y="15802"/>
                  </a:lnTo>
                  <a:lnTo>
                    <a:pt x="2394" y="15680"/>
                  </a:lnTo>
                  <a:lnTo>
                    <a:pt x="2419" y="15533"/>
                  </a:lnTo>
                  <a:lnTo>
                    <a:pt x="2468" y="15387"/>
                  </a:lnTo>
                  <a:lnTo>
                    <a:pt x="3152" y="8548"/>
                  </a:lnTo>
                  <a:lnTo>
                    <a:pt x="3152" y="8451"/>
                  </a:lnTo>
                  <a:lnTo>
                    <a:pt x="3200" y="8280"/>
                  </a:lnTo>
                  <a:lnTo>
                    <a:pt x="3249" y="8182"/>
                  </a:lnTo>
                  <a:lnTo>
                    <a:pt x="3298" y="8084"/>
                  </a:lnTo>
                  <a:lnTo>
                    <a:pt x="3371" y="8011"/>
                  </a:lnTo>
                  <a:lnTo>
                    <a:pt x="3469" y="7987"/>
                  </a:lnTo>
                  <a:lnTo>
                    <a:pt x="3567" y="8011"/>
                  </a:lnTo>
                  <a:lnTo>
                    <a:pt x="3640" y="8084"/>
                  </a:lnTo>
                  <a:lnTo>
                    <a:pt x="3689" y="8182"/>
                  </a:lnTo>
                  <a:lnTo>
                    <a:pt x="3738" y="8280"/>
                  </a:lnTo>
                  <a:lnTo>
                    <a:pt x="3787" y="8451"/>
                  </a:lnTo>
                  <a:lnTo>
                    <a:pt x="3787" y="8548"/>
                  </a:lnTo>
                  <a:lnTo>
                    <a:pt x="4470" y="15387"/>
                  </a:lnTo>
                  <a:lnTo>
                    <a:pt x="4519" y="15533"/>
                  </a:lnTo>
                  <a:lnTo>
                    <a:pt x="4544" y="15680"/>
                  </a:lnTo>
                  <a:lnTo>
                    <a:pt x="4617" y="15802"/>
                  </a:lnTo>
                  <a:lnTo>
                    <a:pt x="4690" y="15875"/>
                  </a:lnTo>
                  <a:lnTo>
                    <a:pt x="4763" y="15949"/>
                  </a:lnTo>
                  <a:lnTo>
                    <a:pt x="4861" y="15998"/>
                  </a:lnTo>
                  <a:lnTo>
                    <a:pt x="4983" y="16046"/>
                  </a:lnTo>
                  <a:lnTo>
                    <a:pt x="5105" y="16046"/>
                  </a:lnTo>
                  <a:lnTo>
                    <a:pt x="5203" y="16022"/>
                  </a:lnTo>
                  <a:lnTo>
                    <a:pt x="5276" y="15998"/>
                  </a:lnTo>
                  <a:lnTo>
                    <a:pt x="5350" y="15924"/>
                  </a:lnTo>
                  <a:lnTo>
                    <a:pt x="5447" y="15827"/>
                  </a:lnTo>
                  <a:lnTo>
                    <a:pt x="5521" y="15704"/>
                  </a:lnTo>
                  <a:lnTo>
                    <a:pt x="5569" y="15533"/>
                  </a:lnTo>
                  <a:lnTo>
                    <a:pt x="5594" y="15314"/>
                  </a:lnTo>
                  <a:lnTo>
                    <a:pt x="5594" y="14728"/>
                  </a:lnTo>
                  <a:lnTo>
                    <a:pt x="5618" y="13238"/>
                  </a:lnTo>
                  <a:lnTo>
                    <a:pt x="5643" y="11162"/>
                  </a:lnTo>
                  <a:lnTo>
                    <a:pt x="5692" y="9989"/>
                  </a:lnTo>
                  <a:lnTo>
                    <a:pt x="5740" y="8817"/>
                  </a:lnTo>
                  <a:lnTo>
                    <a:pt x="5765" y="8011"/>
                  </a:lnTo>
                  <a:lnTo>
                    <a:pt x="5765" y="7620"/>
                  </a:lnTo>
                  <a:lnTo>
                    <a:pt x="5716" y="7230"/>
                  </a:lnTo>
                  <a:lnTo>
                    <a:pt x="5667" y="6839"/>
                  </a:lnTo>
                  <a:lnTo>
                    <a:pt x="5569" y="6399"/>
                  </a:lnTo>
                  <a:lnTo>
                    <a:pt x="5423" y="5911"/>
                  </a:lnTo>
                  <a:lnTo>
                    <a:pt x="5227" y="5398"/>
                  </a:lnTo>
                  <a:lnTo>
                    <a:pt x="5105" y="5032"/>
                  </a:lnTo>
                  <a:lnTo>
                    <a:pt x="5032" y="4738"/>
                  </a:lnTo>
                  <a:lnTo>
                    <a:pt x="5008" y="4445"/>
                  </a:lnTo>
                  <a:lnTo>
                    <a:pt x="4983" y="4201"/>
                  </a:lnTo>
                  <a:lnTo>
                    <a:pt x="5008" y="3981"/>
                  </a:lnTo>
                  <a:lnTo>
                    <a:pt x="5032" y="3786"/>
                  </a:lnTo>
                  <a:lnTo>
                    <a:pt x="5081" y="3420"/>
                  </a:lnTo>
                  <a:lnTo>
                    <a:pt x="5179" y="3346"/>
                  </a:lnTo>
                  <a:lnTo>
                    <a:pt x="5252" y="3273"/>
                  </a:lnTo>
                  <a:lnTo>
                    <a:pt x="5325" y="3175"/>
                  </a:lnTo>
                  <a:lnTo>
                    <a:pt x="5374" y="3078"/>
                  </a:lnTo>
                  <a:lnTo>
                    <a:pt x="5423" y="2882"/>
                  </a:lnTo>
                  <a:lnTo>
                    <a:pt x="5447" y="2687"/>
                  </a:lnTo>
                  <a:lnTo>
                    <a:pt x="5447" y="2492"/>
                  </a:lnTo>
                  <a:lnTo>
                    <a:pt x="5398" y="2296"/>
                  </a:lnTo>
                  <a:lnTo>
                    <a:pt x="5350" y="2150"/>
                  </a:lnTo>
                  <a:lnTo>
                    <a:pt x="5276" y="2052"/>
                  </a:lnTo>
                  <a:lnTo>
                    <a:pt x="5350" y="2125"/>
                  </a:lnTo>
                  <a:lnTo>
                    <a:pt x="5423" y="2247"/>
                  </a:lnTo>
                  <a:lnTo>
                    <a:pt x="5496" y="2394"/>
                  </a:lnTo>
                  <a:lnTo>
                    <a:pt x="5521" y="2540"/>
                  </a:lnTo>
                  <a:lnTo>
                    <a:pt x="5545" y="2711"/>
                  </a:lnTo>
                  <a:lnTo>
                    <a:pt x="5545" y="2907"/>
                  </a:lnTo>
                  <a:lnTo>
                    <a:pt x="5521" y="3102"/>
                  </a:lnTo>
                  <a:lnTo>
                    <a:pt x="5472" y="3298"/>
                  </a:lnTo>
                  <a:lnTo>
                    <a:pt x="5569" y="3664"/>
                  </a:lnTo>
                  <a:lnTo>
                    <a:pt x="5643" y="4103"/>
                  </a:lnTo>
                  <a:lnTo>
                    <a:pt x="5789" y="5105"/>
                  </a:lnTo>
                  <a:lnTo>
                    <a:pt x="5911" y="6106"/>
                  </a:lnTo>
                  <a:lnTo>
                    <a:pt x="5936" y="6521"/>
                  </a:lnTo>
                  <a:lnTo>
                    <a:pt x="5960" y="6888"/>
                  </a:lnTo>
                  <a:lnTo>
                    <a:pt x="5985" y="7181"/>
                  </a:lnTo>
                  <a:lnTo>
                    <a:pt x="6009" y="7327"/>
                  </a:lnTo>
                  <a:lnTo>
                    <a:pt x="6058" y="7425"/>
                  </a:lnTo>
                  <a:lnTo>
                    <a:pt x="6131" y="7523"/>
                  </a:lnTo>
                  <a:lnTo>
                    <a:pt x="6204" y="7596"/>
                  </a:lnTo>
                  <a:lnTo>
                    <a:pt x="6302" y="7645"/>
                  </a:lnTo>
                  <a:lnTo>
                    <a:pt x="6522" y="7645"/>
                  </a:lnTo>
                  <a:lnTo>
                    <a:pt x="6620" y="7596"/>
                  </a:lnTo>
                  <a:lnTo>
                    <a:pt x="6693" y="7523"/>
                  </a:lnTo>
                  <a:lnTo>
                    <a:pt x="6766" y="7425"/>
                  </a:lnTo>
                  <a:lnTo>
                    <a:pt x="6839" y="7327"/>
                  </a:lnTo>
                  <a:lnTo>
                    <a:pt x="6888" y="7181"/>
                  </a:lnTo>
                  <a:lnTo>
                    <a:pt x="6913" y="7034"/>
                  </a:lnTo>
                  <a:lnTo>
                    <a:pt x="6937" y="6888"/>
                  </a:lnTo>
                  <a:lnTo>
                    <a:pt x="6937" y="6204"/>
                  </a:lnTo>
                  <a:lnTo>
                    <a:pt x="6913" y="5544"/>
                  </a:lnTo>
                  <a:lnTo>
                    <a:pt x="6864" y="4909"/>
                  </a:lnTo>
                  <a:lnTo>
                    <a:pt x="6791" y="4323"/>
                  </a:lnTo>
                  <a:lnTo>
                    <a:pt x="6717" y="3737"/>
                  </a:lnTo>
                  <a:lnTo>
                    <a:pt x="6620" y="3200"/>
                  </a:lnTo>
                  <a:lnTo>
                    <a:pt x="6497" y="2711"/>
                  </a:lnTo>
                  <a:lnTo>
                    <a:pt x="6351" y="2223"/>
                  </a:lnTo>
                  <a:lnTo>
                    <a:pt x="6180" y="1808"/>
                  </a:lnTo>
                  <a:lnTo>
                    <a:pt x="5985" y="1417"/>
                  </a:lnTo>
                  <a:lnTo>
                    <a:pt x="5765" y="1075"/>
                  </a:lnTo>
                  <a:lnTo>
                    <a:pt x="5496" y="758"/>
                  </a:lnTo>
                  <a:lnTo>
                    <a:pt x="5227" y="489"/>
                  </a:lnTo>
                  <a:lnTo>
                    <a:pt x="4910" y="293"/>
                  </a:lnTo>
                  <a:lnTo>
                    <a:pt x="4763" y="196"/>
                  </a:lnTo>
                  <a:lnTo>
                    <a:pt x="4592" y="123"/>
                  </a:lnTo>
                  <a:lnTo>
                    <a:pt x="4397" y="49"/>
                  </a:lnTo>
                  <a:lnTo>
                    <a:pt x="4202" y="0"/>
                  </a:lnTo>
                  <a:lnTo>
                    <a:pt x="4031" y="98"/>
                  </a:lnTo>
                  <a:lnTo>
                    <a:pt x="3860" y="147"/>
                  </a:lnTo>
                  <a:lnTo>
                    <a:pt x="3664" y="196"/>
                  </a:lnTo>
                  <a:lnTo>
                    <a:pt x="3469" y="220"/>
                  </a:lnTo>
                  <a:lnTo>
                    <a:pt x="3274" y="196"/>
                  </a:lnTo>
                  <a:lnTo>
                    <a:pt x="3078" y="147"/>
                  </a:lnTo>
                  <a:lnTo>
                    <a:pt x="2907" y="98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908" name="Google Shape;908;p38"/>
          <p:cNvSpPr/>
          <p:nvPr/>
        </p:nvSpPr>
        <p:spPr>
          <a:xfrm>
            <a:off x="4609373" y="2114750"/>
            <a:ext cx="296970" cy="313091"/>
          </a:xfrm>
          <a:custGeom>
            <a:avLst/>
            <a:gdLst/>
            <a:ahLst/>
            <a:cxnLst/>
            <a:rect l="l" t="t" r="r" b="b"/>
            <a:pathLst>
              <a:path w="15290" h="16120" extrusionOk="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909" name="Google Shape;909;p38"/>
          <p:cNvGrpSpPr/>
          <p:nvPr/>
        </p:nvGrpSpPr>
        <p:grpSpPr>
          <a:xfrm>
            <a:off x="5118107" y="2120331"/>
            <a:ext cx="326376" cy="301709"/>
            <a:chOff x="5975075" y="2327500"/>
            <a:chExt cx="420100" cy="388350"/>
          </a:xfrm>
        </p:grpSpPr>
        <p:sp>
          <p:nvSpPr>
            <p:cNvPr id="910" name="Google Shape;910;p38"/>
            <p:cNvSpPr/>
            <p:nvPr/>
          </p:nvSpPr>
          <p:spPr>
            <a:xfrm>
              <a:off x="5975075" y="2474650"/>
              <a:ext cx="98325" cy="220450"/>
            </a:xfrm>
            <a:custGeom>
              <a:avLst/>
              <a:gdLst/>
              <a:ahLst/>
              <a:cxnLst/>
              <a:rect l="l" t="t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11" name="Google Shape;911;p38"/>
            <p:cNvSpPr/>
            <p:nvPr/>
          </p:nvSpPr>
          <p:spPr>
            <a:xfrm>
              <a:off x="6088025" y="2327500"/>
              <a:ext cx="307150" cy="388350"/>
            </a:xfrm>
            <a:custGeom>
              <a:avLst/>
              <a:gdLst/>
              <a:ahLst/>
              <a:cxnLst/>
              <a:rect l="l" t="t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912" name="Google Shape;912;p38"/>
          <p:cNvGrpSpPr/>
          <p:nvPr/>
        </p:nvGrpSpPr>
        <p:grpSpPr>
          <a:xfrm>
            <a:off x="5704881" y="2111319"/>
            <a:ext cx="200207" cy="326376"/>
            <a:chOff x="6730350" y="2315900"/>
            <a:chExt cx="257700" cy="420100"/>
          </a:xfrm>
        </p:grpSpPr>
        <p:sp>
          <p:nvSpPr>
            <p:cNvPr id="913" name="Google Shape;913;p38"/>
            <p:cNvSpPr/>
            <p:nvPr/>
          </p:nvSpPr>
          <p:spPr>
            <a:xfrm>
              <a:off x="6807900" y="26712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14" name="Google Shape;914;p38"/>
            <p:cNvSpPr/>
            <p:nvPr/>
          </p:nvSpPr>
          <p:spPr>
            <a:xfrm>
              <a:off x="6807900" y="26364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15" name="Google Shape;915;p38"/>
            <p:cNvSpPr/>
            <p:nvPr/>
          </p:nvSpPr>
          <p:spPr>
            <a:xfrm>
              <a:off x="6807900" y="2706075"/>
              <a:ext cx="102600" cy="29925"/>
            </a:xfrm>
            <a:custGeom>
              <a:avLst/>
              <a:gdLst/>
              <a:ahLst/>
              <a:cxnLst/>
              <a:rect l="l" t="t" r="r" b="b"/>
              <a:pathLst>
                <a:path w="4104" h="1197" extrusionOk="0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16" name="Google Shape;916;p38"/>
            <p:cNvSpPr/>
            <p:nvPr/>
          </p:nvSpPr>
          <p:spPr>
            <a:xfrm>
              <a:off x="6811575" y="2463675"/>
              <a:ext cx="95275" cy="160600"/>
            </a:xfrm>
            <a:custGeom>
              <a:avLst/>
              <a:gdLst/>
              <a:ahLst/>
              <a:cxnLst/>
              <a:rect l="l" t="t" r="r" b="b"/>
              <a:pathLst>
                <a:path w="3811" h="6424" extrusionOk="0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17" name="Google Shape;917;p38"/>
            <p:cNvSpPr/>
            <p:nvPr/>
          </p:nvSpPr>
          <p:spPr>
            <a:xfrm>
              <a:off x="6730350" y="2315900"/>
              <a:ext cx="257700" cy="308375"/>
            </a:xfrm>
            <a:custGeom>
              <a:avLst/>
              <a:gdLst/>
              <a:ahLst/>
              <a:cxnLst/>
              <a:rect l="l" t="t" r="r" b="b"/>
              <a:pathLst>
                <a:path w="10308" h="12335" extrusionOk="0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918" name="Google Shape;918;p38"/>
          <p:cNvGrpSpPr/>
          <p:nvPr/>
        </p:nvGrpSpPr>
        <p:grpSpPr>
          <a:xfrm>
            <a:off x="1041014" y="2609875"/>
            <a:ext cx="101541" cy="370018"/>
            <a:chOff x="727175" y="2957625"/>
            <a:chExt cx="130700" cy="476275"/>
          </a:xfrm>
        </p:grpSpPr>
        <p:sp>
          <p:nvSpPr>
            <p:cNvPr id="919" name="Google Shape;919;p38"/>
            <p:cNvSpPr/>
            <p:nvPr/>
          </p:nvSpPr>
          <p:spPr>
            <a:xfrm>
              <a:off x="727175" y="2957625"/>
              <a:ext cx="130700" cy="476275"/>
            </a:xfrm>
            <a:custGeom>
              <a:avLst/>
              <a:gdLst/>
              <a:ahLst/>
              <a:cxnLst/>
              <a:rect l="l" t="t" r="r" b="b"/>
              <a:pathLst>
                <a:path w="5228" h="19051" extrusionOk="0">
                  <a:moveTo>
                    <a:pt x="2614" y="489"/>
                  </a:moveTo>
                  <a:lnTo>
                    <a:pt x="2858" y="538"/>
                  </a:lnTo>
                  <a:lnTo>
                    <a:pt x="3102" y="611"/>
                  </a:lnTo>
                  <a:lnTo>
                    <a:pt x="3322" y="709"/>
                  </a:lnTo>
                  <a:lnTo>
                    <a:pt x="3493" y="880"/>
                  </a:lnTo>
                  <a:lnTo>
                    <a:pt x="3664" y="1051"/>
                  </a:lnTo>
                  <a:lnTo>
                    <a:pt x="3762" y="1270"/>
                  </a:lnTo>
                  <a:lnTo>
                    <a:pt x="3835" y="1490"/>
                  </a:lnTo>
                  <a:lnTo>
                    <a:pt x="3859" y="1759"/>
                  </a:lnTo>
                  <a:lnTo>
                    <a:pt x="3859" y="14483"/>
                  </a:lnTo>
                  <a:lnTo>
                    <a:pt x="3884" y="14581"/>
                  </a:lnTo>
                  <a:lnTo>
                    <a:pt x="3908" y="14679"/>
                  </a:lnTo>
                  <a:lnTo>
                    <a:pt x="3957" y="14776"/>
                  </a:lnTo>
                  <a:lnTo>
                    <a:pt x="4030" y="14850"/>
                  </a:lnTo>
                  <a:lnTo>
                    <a:pt x="4177" y="14996"/>
                  </a:lnTo>
                  <a:lnTo>
                    <a:pt x="4324" y="15167"/>
                  </a:lnTo>
                  <a:lnTo>
                    <a:pt x="4446" y="15363"/>
                  </a:lnTo>
                  <a:lnTo>
                    <a:pt x="4543" y="15558"/>
                  </a:lnTo>
                  <a:lnTo>
                    <a:pt x="4641" y="15778"/>
                  </a:lnTo>
                  <a:lnTo>
                    <a:pt x="4690" y="15973"/>
                  </a:lnTo>
                  <a:lnTo>
                    <a:pt x="4714" y="16193"/>
                  </a:lnTo>
                  <a:lnTo>
                    <a:pt x="4739" y="16437"/>
                  </a:lnTo>
                  <a:lnTo>
                    <a:pt x="4714" y="16633"/>
                  </a:lnTo>
                  <a:lnTo>
                    <a:pt x="4690" y="16852"/>
                  </a:lnTo>
                  <a:lnTo>
                    <a:pt x="4641" y="17048"/>
                  </a:lnTo>
                  <a:lnTo>
                    <a:pt x="4568" y="17243"/>
                  </a:lnTo>
                  <a:lnTo>
                    <a:pt x="4470" y="17438"/>
                  </a:lnTo>
                  <a:lnTo>
                    <a:pt x="4372" y="17609"/>
                  </a:lnTo>
                  <a:lnTo>
                    <a:pt x="4250" y="17780"/>
                  </a:lnTo>
                  <a:lnTo>
                    <a:pt x="4104" y="17927"/>
                  </a:lnTo>
                  <a:lnTo>
                    <a:pt x="3957" y="18073"/>
                  </a:lnTo>
                  <a:lnTo>
                    <a:pt x="3811" y="18196"/>
                  </a:lnTo>
                  <a:lnTo>
                    <a:pt x="3615" y="18293"/>
                  </a:lnTo>
                  <a:lnTo>
                    <a:pt x="3444" y="18391"/>
                  </a:lnTo>
                  <a:lnTo>
                    <a:pt x="3249" y="18464"/>
                  </a:lnTo>
                  <a:lnTo>
                    <a:pt x="3029" y="18513"/>
                  </a:lnTo>
                  <a:lnTo>
                    <a:pt x="2834" y="18538"/>
                  </a:lnTo>
                  <a:lnTo>
                    <a:pt x="2614" y="18562"/>
                  </a:lnTo>
                  <a:lnTo>
                    <a:pt x="2394" y="18538"/>
                  </a:lnTo>
                  <a:lnTo>
                    <a:pt x="2174" y="18513"/>
                  </a:lnTo>
                  <a:lnTo>
                    <a:pt x="1979" y="18464"/>
                  </a:lnTo>
                  <a:lnTo>
                    <a:pt x="1784" y="18391"/>
                  </a:lnTo>
                  <a:lnTo>
                    <a:pt x="1613" y="18293"/>
                  </a:lnTo>
                  <a:lnTo>
                    <a:pt x="1417" y="18196"/>
                  </a:lnTo>
                  <a:lnTo>
                    <a:pt x="1271" y="18073"/>
                  </a:lnTo>
                  <a:lnTo>
                    <a:pt x="1124" y="17927"/>
                  </a:lnTo>
                  <a:lnTo>
                    <a:pt x="978" y="17780"/>
                  </a:lnTo>
                  <a:lnTo>
                    <a:pt x="855" y="17609"/>
                  </a:lnTo>
                  <a:lnTo>
                    <a:pt x="758" y="17438"/>
                  </a:lnTo>
                  <a:lnTo>
                    <a:pt x="660" y="17243"/>
                  </a:lnTo>
                  <a:lnTo>
                    <a:pt x="587" y="17048"/>
                  </a:lnTo>
                  <a:lnTo>
                    <a:pt x="538" y="16852"/>
                  </a:lnTo>
                  <a:lnTo>
                    <a:pt x="514" y="16633"/>
                  </a:lnTo>
                  <a:lnTo>
                    <a:pt x="489" y="16437"/>
                  </a:lnTo>
                  <a:lnTo>
                    <a:pt x="514" y="16193"/>
                  </a:lnTo>
                  <a:lnTo>
                    <a:pt x="538" y="15973"/>
                  </a:lnTo>
                  <a:lnTo>
                    <a:pt x="587" y="15778"/>
                  </a:lnTo>
                  <a:lnTo>
                    <a:pt x="684" y="15558"/>
                  </a:lnTo>
                  <a:lnTo>
                    <a:pt x="782" y="15363"/>
                  </a:lnTo>
                  <a:lnTo>
                    <a:pt x="904" y="15167"/>
                  </a:lnTo>
                  <a:lnTo>
                    <a:pt x="1051" y="14996"/>
                  </a:lnTo>
                  <a:lnTo>
                    <a:pt x="1197" y="14850"/>
                  </a:lnTo>
                  <a:lnTo>
                    <a:pt x="1271" y="14776"/>
                  </a:lnTo>
                  <a:lnTo>
                    <a:pt x="1319" y="14679"/>
                  </a:lnTo>
                  <a:lnTo>
                    <a:pt x="1344" y="14581"/>
                  </a:lnTo>
                  <a:lnTo>
                    <a:pt x="1368" y="14483"/>
                  </a:lnTo>
                  <a:lnTo>
                    <a:pt x="1368" y="1759"/>
                  </a:lnTo>
                  <a:lnTo>
                    <a:pt x="1393" y="1490"/>
                  </a:lnTo>
                  <a:lnTo>
                    <a:pt x="1466" y="1270"/>
                  </a:lnTo>
                  <a:lnTo>
                    <a:pt x="1564" y="1051"/>
                  </a:lnTo>
                  <a:lnTo>
                    <a:pt x="1735" y="880"/>
                  </a:lnTo>
                  <a:lnTo>
                    <a:pt x="1906" y="709"/>
                  </a:lnTo>
                  <a:lnTo>
                    <a:pt x="2125" y="611"/>
                  </a:lnTo>
                  <a:lnTo>
                    <a:pt x="2370" y="538"/>
                  </a:lnTo>
                  <a:lnTo>
                    <a:pt x="2614" y="489"/>
                  </a:lnTo>
                  <a:close/>
                  <a:moveTo>
                    <a:pt x="2614" y="0"/>
                  </a:moveTo>
                  <a:lnTo>
                    <a:pt x="2443" y="25"/>
                  </a:lnTo>
                  <a:lnTo>
                    <a:pt x="2272" y="49"/>
                  </a:lnTo>
                  <a:lnTo>
                    <a:pt x="2101" y="98"/>
                  </a:lnTo>
                  <a:lnTo>
                    <a:pt x="1930" y="147"/>
                  </a:lnTo>
                  <a:lnTo>
                    <a:pt x="1784" y="220"/>
                  </a:lnTo>
                  <a:lnTo>
                    <a:pt x="1637" y="318"/>
                  </a:lnTo>
                  <a:lnTo>
                    <a:pt x="1515" y="416"/>
                  </a:lnTo>
                  <a:lnTo>
                    <a:pt x="1393" y="513"/>
                  </a:lnTo>
                  <a:lnTo>
                    <a:pt x="1271" y="635"/>
                  </a:lnTo>
                  <a:lnTo>
                    <a:pt x="1173" y="782"/>
                  </a:lnTo>
                  <a:lnTo>
                    <a:pt x="1075" y="928"/>
                  </a:lnTo>
                  <a:lnTo>
                    <a:pt x="1002" y="1075"/>
                  </a:lnTo>
                  <a:lnTo>
                    <a:pt x="953" y="1246"/>
                  </a:lnTo>
                  <a:lnTo>
                    <a:pt x="904" y="1393"/>
                  </a:lnTo>
                  <a:lnTo>
                    <a:pt x="880" y="1588"/>
                  </a:lnTo>
                  <a:lnTo>
                    <a:pt x="880" y="1759"/>
                  </a:lnTo>
                  <a:lnTo>
                    <a:pt x="880" y="14483"/>
                  </a:lnTo>
                  <a:lnTo>
                    <a:pt x="684" y="14679"/>
                  </a:lnTo>
                  <a:lnTo>
                    <a:pt x="514" y="14874"/>
                  </a:lnTo>
                  <a:lnTo>
                    <a:pt x="367" y="15094"/>
                  </a:lnTo>
                  <a:lnTo>
                    <a:pt x="245" y="15338"/>
                  </a:lnTo>
                  <a:lnTo>
                    <a:pt x="147" y="15607"/>
                  </a:lnTo>
                  <a:lnTo>
                    <a:pt x="74" y="15875"/>
                  </a:lnTo>
                  <a:lnTo>
                    <a:pt x="25" y="16144"/>
                  </a:lnTo>
                  <a:lnTo>
                    <a:pt x="1" y="16437"/>
                  </a:lnTo>
                  <a:lnTo>
                    <a:pt x="25" y="16681"/>
                  </a:lnTo>
                  <a:lnTo>
                    <a:pt x="49" y="16950"/>
                  </a:lnTo>
                  <a:lnTo>
                    <a:pt x="123" y="17194"/>
                  </a:lnTo>
                  <a:lnTo>
                    <a:pt x="196" y="17438"/>
                  </a:lnTo>
                  <a:lnTo>
                    <a:pt x="318" y="17683"/>
                  </a:lnTo>
                  <a:lnTo>
                    <a:pt x="440" y="17878"/>
                  </a:lnTo>
                  <a:lnTo>
                    <a:pt x="611" y="18098"/>
                  </a:lnTo>
                  <a:lnTo>
                    <a:pt x="758" y="18269"/>
                  </a:lnTo>
                  <a:lnTo>
                    <a:pt x="953" y="18440"/>
                  </a:lnTo>
                  <a:lnTo>
                    <a:pt x="1149" y="18586"/>
                  </a:lnTo>
                  <a:lnTo>
                    <a:pt x="1368" y="18733"/>
                  </a:lnTo>
                  <a:lnTo>
                    <a:pt x="1588" y="18831"/>
                  </a:lnTo>
                  <a:lnTo>
                    <a:pt x="1832" y="18928"/>
                  </a:lnTo>
                  <a:lnTo>
                    <a:pt x="2077" y="18977"/>
                  </a:lnTo>
                  <a:lnTo>
                    <a:pt x="2345" y="19026"/>
                  </a:lnTo>
                  <a:lnTo>
                    <a:pt x="2614" y="19050"/>
                  </a:lnTo>
                  <a:lnTo>
                    <a:pt x="2883" y="19026"/>
                  </a:lnTo>
                  <a:lnTo>
                    <a:pt x="3151" y="18977"/>
                  </a:lnTo>
                  <a:lnTo>
                    <a:pt x="3395" y="18928"/>
                  </a:lnTo>
                  <a:lnTo>
                    <a:pt x="3640" y="18831"/>
                  </a:lnTo>
                  <a:lnTo>
                    <a:pt x="3859" y="18733"/>
                  </a:lnTo>
                  <a:lnTo>
                    <a:pt x="4079" y="18586"/>
                  </a:lnTo>
                  <a:lnTo>
                    <a:pt x="4275" y="18440"/>
                  </a:lnTo>
                  <a:lnTo>
                    <a:pt x="4470" y="18269"/>
                  </a:lnTo>
                  <a:lnTo>
                    <a:pt x="4617" y="18098"/>
                  </a:lnTo>
                  <a:lnTo>
                    <a:pt x="4788" y="17878"/>
                  </a:lnTo>
                  <a:lnTo>
                    <a:pt x="4910" y="17683"/>
                  </a:lnTo>
                  <a:lnTo>
                    <a:pt x="5032" y="17438"/>
                  </a:lnTo>
                  <a:lnTo>
                    <a:pt x="5105" y="17194"/>
                  </a:lnTo>
                  <a:lnTo>
                    <a:pt x="5178" y="16950"/>
                  </a:lnTo>
                  <a:lnTo>
                    <a:pt x="5203" y="16681"/>
                  </a:lnTo>
                  <a:lnTo>
                    <a:pt x="5227" y="16437"/>
                  </a:lnTo>
                  <a:lnTo>
                    <a:pt x="5203" y="16144"/>
                  </a:lnTo>
                  <a:lnTo>
                    <a:pt x="5154" y="15875"/>
                  </a:lnTo>
                  <a:lnTo>
                    <a:pt x="5081" y="15607"/>
                  </a:lnTo>
                  <a:lnTo>
                    <a:pt x="4983" y="15338"/>
                  </a:lnTo>
                  <a:lnTo>
                    <a:pt x="4861" y="15094"/>
                  </a:lnTo>
                  <a:lnTo>
                    <a:pt x="4714" y="14874"/>
                  </a:lnTo>
                  <a:lnTo>
                    <a:pt x="4543" y="14679"/>
                  </a:lnTo>
                  <a:lnTo>
                    <a:pt x="4348" y="14483"/>
                  </a:lnTo>
                  <a:lnTo>
                    <a:pt x="4348" y="1759"/>
                  </a:lnTo>
                  <a:lnTo>
                    <a:pt x="4348" y="1588"/>
                  </a:lnTo>
                  <a:lnTo>
                    <a:pt x="4324" y="1393"/>
                  </a:lnTo>
                  <a:lnTo>
                    <a:pt x="4275" y="1246"/>
                  </a:lnTo>
                  <a:lnTo>
                    <a:pt x="4226" y="1075"/>
                  </a:lnTo>
                  <a:lnTo>
                    <a:pt x="4153" y="928"/>
                  </a:lnTo>
                  <a:lnTo>
                    <a:pt x="4055" y="782"/>
                  </a:lnTo>
                  <a:lnTo>
                    <a:pt x="3957" y="635"/>
                  </a:lnTo>
                  <a:lnTo>
                    <a:pt x="3835" y="513"/>
                  </a:lnTo>
                  <a:lnTo>
                    <a:pt x="3713" y="416"/>
                  </a:lnTo>
                  <a:lnTo>
                    <a:pt x="3591" y="318"/>
                  </a:lnTo>
                  <a:lnTo>
                    <a:pt x="3444" y="220"/>
                  </a:lnTo>
                  <a:lnTo>
                    <a:pt x="3298" y="147"/>
                  </a:lnTo>
                  <a:lnTo>
                    <a:pt x="3127" y="98"/>
                  </a:lnTo>
                  <a:lnTo>
                    <a:pt x="2956" y="49"/>
                  </a:lnTo>
                  <a:lnTo>
                    <a:pt x="2785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20" name="Google Shape;920;p38"/>
            <p:cNvSpPr/>
            <p:nvPr/>
          </p:nvSpPr>
          <p:spPr>
            <a:xfrm>
              <a:off x="751600" y="3090125"/>
              <a:ext cx="81850" cy="319350"/>
            </a:xfrm>
            <a:custGeom>
              <a:avLst/>
              <a:gdLst/>
              <a:ahLst/>
              <a:cxnLst/>
              <a:rect l="l" t="t" r="r" b="b"/>
              <a:pathLst>
                <a:path w="3274" h="12774" extrusionOk="0">
                  <a:moveTo>
                    <a:pt x="880" y="0"/>
                  </a:moveTo>
                  <a:lnTo>
                    <a:pt x="880" y="9183"/>
                  </a:lnTo>
                  <a:lnTo>
                    <a:pt x="855" y="9379"/>
                  </a:lnTo>
                  <a:lnTo>
                    <a:pt x="782" y="9574"/>
                  </a:lnTo>
                  <a:lnTo>
                    <a:pt x="684" y="9745"/>
                  </a:lnTo>
                  <a:lnTo>
                    <a:pt x="538" y="9916"/>
                  </a:lnTo>
                  <a:lnTo>
                    <a:pt x="416" y="10038"/>
                  </a:lnTo>
                  <a:lnTo>
                    <a:pt x="318" y="10160"/>
                  </a:lnTo>
                  <a:lnTo>
                    <a:pt x="220" y="10307"/>
                  </a:lnTo>
                  <a:lnTo>
                    <a:pt x="147" y="10453"/>
                  </a:lnTo>
                  <a:lnTo>
                    <a:pt x="74" y="10624"/>
                  </a:lnTo>
                  <a:lnTo>
                    <a:pt x="49" y="10795"/>
                  </a:lnTo>
                  <a:lnTo>
                    <a:pt x="1" y="10966"/>
                  </a:lnTo>
                  <a:lnTo>
                    <a:pt x="1" y="11137"/>
                  </a:lnTo>
                  <a:lnTo>
                    <a:pt x="1" y="11284"/>
                  </a:lnTo>
                  <a:lnTo>
                    <a:pt x="25" y="11455"/>
                  </a:lnTo>
                  <a:lnTo>
                    <a:pt x="74" y="11601"/>
                  </a:lnTo>
                  <a:lnTo>
                    <a:pt x="123" y="11772"/>
                  </a:lnTo>
                  <a:lnTo>
                    <a:pt x="196" y="11894"/>
                  </a:lnTo>
                  <a:lnTo>
                    <a:pt x="294" y="12041"/>
                  </a:lnTo>
                  <a:lnTo>
                    <a:pt x="367" y="12163"/>
                  </a:lnTo>
                  <a:lnTo>
                    <a:pt x="489" y="12285"/>
                  </a:lnTo>
                  <a:lnTo>
                    <a:pt x="587" y="12383"/>
                  </a:lnTo>
                  <a:lnTo>
                    <a:pt x="733" y="12480"/>
                  </a:lnTo>
                  <a:lnTo>
                    <a:pt x="855" y="12554"/>
                  </a:lnTo>
                  <a:lnTo>
                    <a:pt x="1002" y="12627"/>
                  </a:lnTo>
                  <a:lnTo>
                    <a:pt x="1148" y="12700"/>
                  </a:lnTo>
                  <a:lnTo>
                    <a:pt x="1319" y="12725"/>
                  </a:lnTo>
                  <a:lnTo>
                    <a:pt x="1466" y="12749"/>
                  </a:lnTo>
                  <a:lnTo>
                    <a:pt x="1637" y="12773"/>
                  </a:lnTo>
                  <a:lnTo>
                    <a:pt x="1808" y="12749"/>
                  </a:lnTo>
                  <a:lnTo>
                    <a:pt x="1954" y="12725"/>
                  </a:lnTo>
                  <a:lnTo>
                    <a:pt x="2125" y="12700"/>
                  </a:lnTo>
                  <a:lnTo>
                    <a:pt x="2272" y="12627"/>
                  </a:lnTo>
                  <a:lnTo>
                    <a:pt x="2418" y="12554"/>
                  </a:lnTo>
                  <a:lnTo>
                    <a:pt x="2541" y="12480"/>
                  </a:lnTo>
                  <a:lnTo>
                    <a:pt x="2687" y="12383"/>
                  </a:lnTo>
                  <a:lnTo>
                    <a:pt x="2785" y="12285"/>
                  </a:lnTo>
                  <a:lnTo>
                    <a:pt x="2907" y="12163"/>
                  </a:lnTo>
                  <a:lnTo>
                    <a:pt x="2980" y="12041"/>
                  </a:lnTo>
                  <a:lnTo>
                    <a:pt x="3078" y="11894"/>
                  </a:lnTo>
                  <a:lnTo>
                    <a:pt x="3151" y="11772"/>
                  </a:lnTo>
                  <a:lnTo>
                    <a:pt x="3200" y="11601"/>
                  </a:lnTo>
                  <a:lnTo>
                    <a:pt x="3249" y="11455"/>
                  </a:lnTo>
                  <a:lnTo>
                    <a:pt x="3273" y="11284"/>
                  </a:lnTo>
                  <a:lnTo>
                    <a:pt x="3273" y="11137"/>
                  </a:lnTo>
                  <a:lnTo>
                    <a:pt x="3273" y="10966"/>
                  </a:lnTo>
                  <a:lnTo>
                    <a:pt x="3224" y="10795"/>
                  </a:lnTo>
                  <a:lnTo>
                    <a:pt x="3200" y="10624"/>
                  </a:lnTo>
                  <a:lnTo>
                    <a:pt x="3127" y="10453"/>
                  </a:lnTo>
                  <a:lnTo>
                    <a:pt x="3053" y="10307"/>
                  </a:lnTo>
                  <a:lnTo>
                    <a:pt x="2956" y="10160"/>
                  </a:lnTo>
                  <a:lnTo>
                    <a:pt x="2858" y="10038"/>
                  </a:lnTo>
                  <a:lnTo>
                    <a:pt x="2736" y="9916"/>
                  </a:lnTo>
                  <a:lnTo>
                    <a:pt x="2589" y="9745"/>
                  </a:lnTo>
                  <a:lnTo>
                    <a:pt x="2492" y="9574"/>
                  </a:lnTo>
                  <a:lnTo>
                    <a:pt x="2418" y="9379"/>
                  </a:lnTo>
                  <a:lnTo>
                    <a:pt x="2394" y="9183"/>
                  </a:lnTo>
                  <a:lnTo>
                    <a:pt x="2394" y="8255"/>
                  </a:lnTo>
                  <a:lnTo>
                    <a:pt x="2052" y="8255"/>
                  </a:lnTo>
                  <a:lnTo>
                    <a:pt x="1954" y="8231"/>
                  </a:lnTo>
                  <a:lnTo>
                    <a:pt x="1881" y="8182"/>
                  </a:lnTo>
                  <a:lnTo>
                    <a:pt x="1832" y="8109"/>
                  </a:lnTo>
                  <a:lnTo>
                    <a:pt x="1808" y="8011"/>
                  </a:lnTo>
                  <a:lnTo>
                    <a:pt x="1832" y="7913"/>
                  </a:lnTo>
                  <a:lnTo>
                    <a:pt x="1881" y="7840"/>
                  </a:lnTo>
                  <a:lnTo>
                    <a:pt x="1954" y="7791"/>
                  </a:lnTo>
                  <a:lnTo>
                    <a:pt x="2052" y="7767"/>
                  </a:lnTo>
                  <a:lnTo>
                    <a:pt x="2394" y="7767"/>
                  </a:lnTo>
                  <a:lnTo>
                    <a:pt x="2394" y="6912"/>
                  </a:lnTo>
                  <a:lnTo>
                    <a:pt x="2052" y="6912"/>
                  </a:lnTo>
                  <a:lnTo>
                    <a:pt x="1954" y="6888"/>
                  </a:lnTo>
                  <a:lnTo>
                    <a:pt x="1881" y="6839"/>
                  </a:lnTo>
                  <a:lnTo>
                    <a:pt x="1832" y="6765"/>
                  </a:lnTo>
                  <a:lnTo>
                    <a:pt x="1808" y="6668"/>
                  </a:lnTo>
                  <a:lnTo>
                    <a:pt x="1832" y="6570"/>
                  </a:lnTo>
                  <a:lnTo>
                    <a:pt x="1881" y="6497"/>
                  </a:lnTo>
                  <a:lnTo>
                    <a:pt x="1954" y="6448"/>
                  </a:lnTo>
                  <a:lnTo>
                    <a:pt x="2052" y="6423"/>
                  </a:lnTo>
                  <a:lnTo>
                    <a:pt x="2394" y="6423"/>
                  </a:lnTo>
                  <a:lnTo>
                    <a:pt x="2394" y="5569"/>
                  </a:lnTo>
                  <a:lnTo>
                    <a:pt x="2052" y="5569"/>
                  </a:lnTo>
                  <a:lnTo>
                    <a:pt x="1954" y="5544"/>
                  </a:lnTo>
                  <a:lnTo>
                    <a:pt x="1881" y="5495"/>
                  </a:lnTo>
                  <a:lnTo>
                    <a:pt x="1832" y="5422"/>
                  </a:lnTo>
                  <a:lnTo>
                    <a:pt x="1808" y="5324"/>
                  </a:lnTo>
                  <a:lnTo>
                    <a:pt x="1832" y="5227"/>
                  </a:lnTo>
                  <a:lnTo>
                    <a:pt x="1881" y="5153"/>
                  </a:lnTo>
                  <a:lnTo>
                    <a:pt x="1954" y="5105"/>
                  </a:lnTo>
                  <a:lnTo>
                    <a:pt x="2052" y="5080"/>
                  </a:lnTo>
                  <a:lnTo>
                    <a:pt x="2394" y="5080"/>
                  </a:lnTo>
                  <a:lnTo>
                    <a:pt x="2394" y="4225"/>
                  </a:lnTo>
                  <a:lnTo>
                    <a:pt x="2052" y="4225"/>
                  </a:lnTo>
                  <a:lnTo>
                    <a:pt x="1954" y="4201"/>
                  </a:lnTo>
                  <a:lnTo>
                    <a:pt x="1881" y="4152"/>
                  </a:lnTo>
                  <a:lnTo>
                    <a:pt x="1832" y="4079"/>
                  </a:lnTo>
                  <a:lnTo>
                    <a:pt x="1808" y="3981"/>
                  </a:lnTo>
                  <a:lnTo>
                    <a:pt x="1832" y="3883"/>
                  </a:lnTo>
                  <a:lnTo>
                    <a:pt x="1881" y="3810"/>
                  </a:lnTo>
                  <a:lnTo>
                    <a:pt x="1954" y="3761"/>
                  </a:lnTo>
                  <a:lnTo>
                    <a:pt x="2052" y="3737"/>
                  </a:lnTo>
                  <a:lnTo>
                    <a:pt x="2394" y="3737"/>
                  </a:lnTo>
                  <a:lnTo>
                    <a:pt x="2394" y="2882"/>
                  </a:lnTo>
                  <a:lnTo>
                    <a:pt x="2052" y="2882"/>
                  </a:lnTo>
                  <a:lnTo>
                    <a:pt x="1954" y="2858"/>
                  </a:lnTo>
                  <a:lnTo>
                    <a:pt x="1881" y="2809"/>
                  </a:lnTo>
                  <a:lnTo>
                    <a:pt x="1832" y="2736"/>
                  </a:lnTo>
                  <a:lnTo>
                    <a:pt x="1808" y="2638"/>
                  </a:lnTo>
                  <a:lnTo>
                    <a:pt x="1832" y="2540"/>
                  </a:lnTo>
                  <a:lnTo>
                    <a:pt x="1881" y="2467"/>
                  </a:lnTo>
                  <a:lnTo>
                    <a:pt x="1954" y="2418"/>
                  </a:lnTo>
                  <a:lnTo>
                    <a:pt x="2052" y="2394"/>
                  </a:lnTo>
                  <a:lnTo>
                    <a:pt x="2394" y="2394"/>
                  </a:lnTo>
                  <a:lnTo>
                    <a:pt x="2394" y="1539"/>
                  </a:lnTo>
                  <a:lnTo>
                    <a:pt x="2052" y="1539"/>
                  </a:lnTo>
                  <a:lnTo>
                    <a:pt x="1954" y="1514"/>
                  </a:lnTo>
                  <a:lnTo>
                    <a:pt x="1881" y="1466"/>
                  </a:lnTo>
                  <a:lnTo>
                    <a:pt x="1832" y="1392"/>
                  </a:lnTo>
                  <a:lnTo>
                    <a:pt x="1808" y="1295"/>
                  </a:lnTo>
                  <a:lnTo>
                    <a:pt x="1832" y="1197"/>
                  </a:lnTo>
                  <a:lnTo>
                    <a:pt x="1881" y="1124"/>
                  </a:lnTo>
                  <a:lnTo>
                    <a:pt x="1954" y="1075"/>
                  </a:lnTo>
                  <a:lnTo>
                    <a:pt x="2052" y="1050"/>
                  </a:lnTo>
                  <a:lnTo>
                    <a:pt x="2394" y="1050"/>
                  </a:lnTo>
                  <a:lnTo>
                    <a:pt x="23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921" name="Google Shape;921;p38"/>
          <p:cNvSpPr/>
          <p:nvPr/>
        </p:nvSpPr>
        <p:spPr>
          <a:xfrm>
            <a:off x="1983660" y="2595312"/>
            <a:ext cx="311187" cy="399424"/>
          </a:xfrm>
          <a:custGeom>
            <a:avLst/>
            <a:gdLst/>
            <a:ahLst/>
            <a:cxnLst/>
            <a:rect l="l" t="t" r="r" b="b"/>
            <a:pathLst>
              <a:path w="16022" h="20565" extrusionOk="0">
                <a:moveTo>
                  <a:pt x="14434" y="1588"/>
                </a:moveTo>
                <a:lnTo>
                  <a:pt x="14434" y="17683"/>
                </a:lnTo>
                <a:lnTo>
                  <a:pt x="1588" y="17683"/>
                </a:lnTo>
                <a:lnTo>
                  <a:pt x="1588" y="1588"/>
                </a:lnTo>
                <a:close/>
                <a:moveTo>
                  <a:pt x="8011" y="18293"/>
                </a:moveTo>
                <a:lnTo>
                  <a:pt x="8182" y="18318"/>
                </a:lnTo>
                <a:lnTo>
                  <a:pt x="8328" y="18366"/>
                </a:lnTo>
                <a:lnTo>
                  <a:pt x="8475" y="18440"/>
                </a:lnTo>
                <a:lnTo>
                  <a:pt x="8597" y="18537"/>
                </a:lnTo>
                <a:lnTo>
                  <a:pt x="8695" y="18660"/>
                </a:lnTo>
                <a:lnTo>
                  <a:pt x="8768" y="18806"/>
                </a:lnTo>
                <a:lnTo>
                  <a:pt x="8817" y="18953"/>
                </a:lnTo>
                <a:lnTo>
                  <a:pt x="8841" y="19124"/>
                </a:lnTo>
                <a:lnTo>
                  <a:pt x="8817" y="19295"/>
                </a:lnTo>
                <a:lnTo>
                  <a:pt x="8768" y="19441"/>
                </a:lnTo>
                <a:lnTo>
                  <a:pt x="8695" y="19588"/>
                </a:lnTo>
                <a:lnTo>
                  <a:pt x="8597" y="19710"/>
                </a:lnTo>
                <a:lnTo>
                  <a:pt x="8475" y="19807"/>
                </a:lnTo>
                <a:lnTo>
                  <a:pt x="8328" y="19881"/>
                </a:lnTo>
                <a:lnTo>
                  <a:pt x="8182" y="19930"/>
                </a:lnTo>
                <a:lnTo>
                  <a:pt x="8011" y="19954"/>
                </a:lnTo>
                <a:lnTo>
                  <a:pt x="7840" y="19930"/>
                </a:lnTo>
                <a:lnTo>
                  <a:pt x="7693" y="19881"/>
                </a:lnTo>
                <a:lnTo>
                  <a:pt x="7547" y="19807"/>
                </a:lnTo>
                <a:lnTo>
                  <a:pt x="7425" y="19710"/>
                </a:lnTo>
                <a:lnTo>
                  <a:pt x="7327" y="19588"/>
                </a:lnTo>
                <a:lnTo>
                  <a:pt x="7254" y="19441"/>
                </a:lnTo>
                <a:lnTo>
                  <a:pt x="7205" y="19295"/>
                </a:lnTo>
                <a:lnTo>
                  <a:pt x="7181" y="19124"/>
                </a:lnTo>
                <a:lnTo>
                  <a:pt x="7205" y="18953"/>
                </a:lnTo>
                <a:lnTo>
                  <a:pt x="7254" y="18806"/>
                </a:lnTo>
                <a:lnTo>
                  <a:pt x="7327" y="18660"/>
                </a:lnTo>
                <a:lnTo>
                  <a:pt x="7425" y="18537"/>
                </a:lnTo>
                <a:lnTo>
                  <a:pt x="7547" y="18440"/>
                </a:lnTo>
                <a:lnTo>
                  <a:pt x="7693" y="18366"/>
                </a:lnTo>
                <a:lnTo>
                  <a:pt x="7840" y="18318"/>
                </a:lnTo>
                <a:lnTo>
                  <a:pt x="8011" y="18293"/>
                </a:lnTo>
                <a:close/>
                <a:moveTo>
                  <a:pt x="1270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7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7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70" y="20565"/>
                </a:lnTo>
                <a:lnTo>
                  <a:pt x="14752" y="20565"/>
                </a:lnTo>
                <a:lnTo>
                  <a:pt x="14996" y="20540"/>
                </a:lnTo>
                <a:lnTo>
                  <a:pt x="15240" y="20467"/>
                </a:lnTo>
                <a:lnTo>
                  <a:pt x="15460" y="20345"/>
                </a:lnTo>
                <a:lnTo>
                  <a:pt x="15655" y="20198"/>
                </a:lnTo>
                <a:lnTo>
                  <a:pt x="15802" y="20003"/>
                </a:lnTo>
                <a:lnTo>
                  <a:pt x="15924" y="19783"/>
                </a:lnTo>
                <a:lnTo>
                  <a:pt x="15997" y="19539"/>
                </a:lnTo>
                <a:lnTo>
                  <a:pt x="16022" y="19270"/>
                </a:lnTo>
                <a:lnTo>
                  <a:pt x="16022" y="1295"/>
                </a:lnTo>
                <a:lnTo>
                  <a:pt x="15997" y="1026"/>
                </a:lnTo>
                <a:lnTo>
                  <a:pt x="15924" y="782"/>
                </a:lnTo>
                <a:lnTo>
                  <a:pt x="15802" y="562"/>
                </a:lnTo>
                <a:lnTo>
                  <a:pt x="15655" y="367"/>
                </a:lnTo>
                <a:lnTo>
                  <a:pt x="15460" y="220"/>
                </a:lnTo>
                <a:lnTo>
                  <a:pt x="15240" y="98"/>
                </a:lnTo>
                <a:lnTo>
                  <a:pt x="14996" y="25"/>
                </a:lnTo>
                <a:lnTo>
                  <a:pt x="1475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922" name="Google Shape;922;p38"/>
          <p:cNvSpPr/>
          <p:nvPr/>
        </p:nvSpPr>
        <p:spPr>
          <a:xfrm>
            <a:off x="1500263" y="2595312"/>
            <a:ext cx="230545" cy="399424"/>
          </a:xfrm>
          <a:custGeom>
            <a:avLst/>
            <a:gdLst/>
            <a:ahLst/>
            <a:cxnLst/>
            <a:rect l="l" t="t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923" name="Google Shape;923;p38"/>
          <p:cNvGrpSpPr/>
          <p:nvPr/>
        </p:nvGrpSpPr>
        <p:grpSpPr>
          <a:xfrm>
            <a:off x="2483057" y="2621723"/>
            <a:ext cx="359588" cy="346303"/>
            <a:chOff x="2583325" y="2972875"/>
            <a:chExt cx="462850" cy="445750"/>
          </a:xfrm>
        </p:grpSpPr>
        <p:sp>
          <p:nvSpPr>
            <p:cNvPr id="924" name="Google Shape;924;p38"/>
            <p:cNvSpPr/>
            <p:nvPr/>
          </p:nvSpPr>
          <p:spPr>
            <a:xfrm>
              <a:off x="2701775" y="3323350"/>
              <a:ext cx="225950" cy="95275"/>
            </a:xfrm>
            <a:custGeom>
              <a:avLst/>
              <a:gdLst/>
              <a:ahLst/>
              <a:cxnLst/>
              <a:rect l="l" t="t" r="r" b="b"/>
              <a:pathLst>
                <a:path w="9038" h="3811" extrusionOk="0">
                  <a:moveTo>
                    <a:pt x="2956" y="1"/>
                  </a:moveTo>
                  <a:lnTo>
                    <a:pt x="2956" y="2956"/>
                  </a:lnTo>
                  <a:lnTo>
                    <a:pt x="685" y="2956"/>
                  </a:lnTo>
                  <a:lnTo>
                    <a:pt x="514" y="3005"/>
                  </a:lnTo>
                  <a:lnTo>
                    <a:pt x="367" y="3103"/>
                  </a:lnTo>
                  <a:lnTo>
                    <a:pt x="245" y="3200"/>
                  </a:lnTo>
                  <a:lnTo>
                    <a:pt x="147" y="3322"/>
                  </a:lnTo>
                  <a:lnTo>
                    <a:pt x="50" y="3469"/>
                  </a:lnTo>
                  <a:lnTo>
                    <a:pt x="1" y="3640"/>
                  </a:lnTo>
                  <a:lnTo>
                    <a:pt x="1" y="3811"/>
                  </a:lnTo>
                  <a:lnTo>
                    <a:pt x="9037" y="3811"/>
                  </a:lnTo>
                  <a:lnTo>
                    <a:pt x="9037" y="3640"/>
                  </a:lnTo>
                  <a:lnTo>
                    <a:pt x="8988" y="3469"/>
                  </a:lnTo>
                  <a:lnTo>
                    <a:pt x="8891" y="3322"/>
                  </a:lnTo>
                  <a:lnTo>
                    <a:pt x="8793" y="3200"/>
                  </a:lnTo>
                  <a:lnTo>
                    <a:pt x="8671" y="3103"/>
                  </a:lnTo>
                  <a:lnTo>
                    <a:pt x="8524" y="3005"/>
                  </a:lnTo>
                  <a:lnTo>
                    <a:pt x="8353" y="2956"/>
                  </a:lnTo>
                  <a:lnTo>
                    <a:pt x="6082" y="2956"/>
                  </a:lnTo>
                  <a:lnTo>
                    <a:pt x="60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25" name="Google Shape;925;p38"/>
            <p:cNvSpPr/>
            <p:nvPr/>
          </p:nvSpPr>
          <p:spPr>
            <a:xfrm>
              <a:off x="2583325" y="2972875"/>
              <a:ext cx="462850" cy="337075"/>
            </a:xfrm>
            <a:custGeom>
              <a:avLst/>
              <a:gdLst/>
              <a:ahLst/>
              <a:cxnLst/>
              <a:rect l="l" t="t" r="r" b="b"/>
              <a:pathLst>
                <a:path w="18514" h="13483" extrusionOk="0">
                  <a:moveTo>
                    <a:pt x="17048" y="1466"/>
                  </a:moveTo>
                  <a:lnTo>
                    <a:pt x="17048" y="12017"/>
                  </a:lnTo>
                  <a:lnTo>
                    <a:pt x="1466" y="12017"/>
                  </a:lnTo>
                  <a:lnTo>
                    <a:pt x="1466" y="1466"/>
                  </a:lnTo>
                  <a:close/>
                  <a:moveTo>
                    <a:pt x="391" y="1"/>
                  </a:moveTo>
                  <a:lnTo>
                    <a:pt x="318" y="50"/>
                  </a:lnTo>
                  <a:lnTo>
                    <a:pt x="220" y="74"/>
                  </a:lnTo>
                  <a:lnTo>
                    <a:pt x="147" y="148"/>
                  </a:lnTo>
                  <a:lnTo>
                    <a:pt x="98" y="221"/>
                  </a:lnTo>
                  <a:lnTo>
                    <a:pt x="49" y="294"/>
                  </a:lnTo>
                  <a:lnTo>
                    <a:pt x="25" y="392"/>
                  </a:lnTo>
                  <a:lnTo>
                    <a:pt x="1" y="489"/>
                  </a:lnTo>
                  <a:lnTo>
                    <a:pt x="1" y="12994"/>
                  </a:lnTo>
                  <a:lnTo>
                    <a:pt x="25" y="13092"/>
                  </a:lnTo>
                  <a:lnTo>
                    <a:pt x="49" y="13189"/>
                  </a:lnTo>
                  <a:lnTo>
                    <a:pt x="98" y="13263"/>
                  </a:lnTo>
                  <a:lnTo>
                    <a:pt x="147" y="13336"/>
                  </a:lnTo>
                  <a:lnTo>
                    <a:pt x="220" y="13409"/>
                  </a:lnTo>
                  <a:lnTo>
                    <a:pt x="318" y="13434"/>
                  </a:lnTo>
                  <a:lnTo>
                    <a:pt x="391" y="13483"/>
                  </a:lnTo>
                  <a:lnTo>
                    <a:pt x="18123" y="13483"/>
                  </a:lnTo>
                  <a:lnTo>
                    <a:pt x="18196" y="13434"/>
                  </a:lnTo>
                  <a:lnTo>
                    <a:pt x="18293" y="13409"/>
                  </a:lnTo>
                  <a:lnTo>
                    <a:pt x="18367" y="13336"/>
                  </a:lnTo>
                  <a:lnTo>
                    <a:pt x="18416" y="13263"/>
                  </a:lnTo>
                  <a:lnTo>
                    <a:pt x="18464" y="13189"/>
                  </a:lnTo>
                  <a:lnTo>
                    <a:pt x="18489" y="13092"/>
                  </a:lnTo>
                  <a:lnTo>
                    <a:pt x="18513" y="12994"/>
                  </a:lnTo>
                  <a:lnTo>
                    <a:pt x="18513" y="489"/>
                  </a:lnTo>
                  <a:lnTo>
                    <a:pt x="18489" y="392"/>
                  </a:lnTo>
                  <a:lnTo>
                    <a:pt x="18464" y="294"/>
                  </a:lnTo>
                  <a:lnTo>
                    <a:pt x="18416" y="221"/>
                  </a:lnTo>
                  <a:lnTo>
                    <a:pt x="18367" y="148"/>
                  </a:lnTo>
                  <a:lnTo>
                    <a:pt x="18293" y="74"/>
                  </a:lnTo>
                  <a:lnTo>
                    <a:pt x="18196" y="50"/>
                  </a:lnTo>
                  <a:lnTo>
                    <a:pt x="181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926" name="Google Shape;926;p38"/>
          <p:cNvGrpSpPr/>
          <p:nvPr/>
        </p:nvGrpSpPr>
        <p:grpSpPr>
          <a:xfrm>
            <a:off x="2994412" y="2673445"/>
            <a:ext cx="384255" cy="242878"/>
            <a:chOff x="3241525" y="3039450"/>
            <a:chExt cx="494600" cy="312625"/>
          </a:xfrm>
        </p:grpSpPr>
        <p:sp>
          <p:nvSpPr>
            <p:cNvPr id="927" name="Google Shape;927;p38"/>
            <p:cNvSpPr/>
            <p:nvPr/>
          </p:nvSpPr>
          <p:spPr>
            <a:xfrm>
              <a:off x="3241525" y="3039450"/>
              <a:ext cx="494600" cy="312625"/>
            </a:xfrm>
            <a:custGeom>
              <a:avLst/>
              <a:gdLst/>
              <a:ahLst/>
              <a:cxnLst/>
              <a:rect l="l" t="t" r="r" b="b"/>
              <a:pathLst>
                <a:path w="19784" h="12505" extrusionOk="0">
                  <a:moveTo>
                    <a:pt x="9892" y="977"/>
                  </a:moveTo>
                  <a:lnTo>
                    <a:pt x="10356" y="1001"/>
                  </a:lnTo>
                  <a:lnTo>
                    <a:pt x="10796" y="1050"/>
                  </a:lnTo>
                  <a:lnTo>
                    <a:pt x="11235" y="1124"/>
                  </a:lnTo>
                  <a:lnTo>
                    <a:pt x="11675" y="1221"/>
                  </a:lnTo>
                  <a:lnTo>
                    <a:pt x="12090" y="1343"/>
                  </a:lnTo>
                  <a:lnTo>
                    <a:pt x="12505" y="1490"/>
                  </a:lnTo>
                  <a:lnTo>
                    <a:pt x="12920" y="1661"/>
                  </a:lnTo>
                  <a:lnTo>
                    <a:pt x="13311" y="1832"/>
                  </a:lnTo>
                  <a:lnTo>
                    <a:pt x="13702" y="2027"/>
                  </a:lnTo>
                  <a:lnTo>
                    <a:pt x="14068" y="2223"/>
                  </a:lnTo>
                  <a:lnTo>
                    <a:pt x="14752" y="2662"/>
                  </a:lnTo>
                  <a:lnTo>
                    <a:pt x="15412" y="3126"/>
                  </a:lnTo>
                  <a:lnTo>
                    <a:pt x="15973" y="3590"/>
                  </a:lnTo>
                  <a:lnTo>
                    <a:pt x="16462" y="4005"/>
                  </a:lnTo>
                  <a:lnTo>
                    <a:pt x="16901" y="4421"/>
                  </a:lnTo>
                  <a:lnTo>
                    <a:pt x="17292" y="4811"/>
                  </a:lnTo>
                  <a:lnTo>
                    <a:pt x="17634" y="5178"/>
                  </a:lnTo>
                  <a:lnTo>
                    <a:pt x="18196" y="5813"/>
                  </a:lnTo>
                  <a:lnTo>
                    <a:pt x="18562" y="6252"/>
                  </a:lnTo>
                  <a:lnTo>
                    <a:pt x="18196" y="6692"/>
                  </a:lnTo>
                  <a:lnTo>
                    <a:pt x="17634" y="7327"/>
                  </a:lnTo>
                  <a:lnTo>
                    <a:pt x="17292" y="7693"/>
                  </a:lnTo>
                  <a:lnTo>
                    <a:pt x="16901" y="8084"/>
                  </a:lnTo>
                  <a:lnTo>
                    <a:pt x="16462" y="8499"/>
                  </a:lnTo>
                  <a:lnTo>
                    <a:pt x="15973" y="8915"/>
                  </a:lnTo>
                  <a:lnTo>
                    <a:pt x="15412" y="9379"/>
                  </a:lnTo>
                  <a:lnTo>
                    <a:pt x="14752" y="9843"/>
                  </a:lnTo>
                  <a:lnTo>
                    <a:pt x="14068" y="10282"/>
                  </a:lnTo>
                  <a:lnTo>
                    <a:pt x="13702" y="10478"/>
                  </a:lnTo>
                  <a:lnTo>
                    <a:pt x="13311" y="10673"/>
                  </a:lnTo>
                  <a:lnTo>
                    <a:pt x="12920" y="10844"/>
                  </a:lnTo>
                  <a:lnTo>
                    <a:pt x="12505" y="11015"/>
                  </a:lnTo>
                  <a:lnTo>
                    <a:pt x="12090" y="11161"/>
                  </a:lnTo>
                  <a:lnTo>
                    <a:pt x="11675" y="11284"/>
                  </a:lnTo>
                  <a:lnTo>
                    <a:pt x="11235" y="11381"/>
                  </a:lnTo>
                  <a:lnTo>
                    <a:pt x="10796" y="11455"/>
                  </a:lnTo>
                  <a:lnTo>
                    <a:pt x="10356" y="11503"/>
                  </a:lnTo>
                  <a:lnTo>
                    <a:pt x="9892" y="11528"/>
                  </a:lnTo>
                  <a:lnTo>
                    <a:pt x="9477" y="11528"/>
                  </a:lnTo>
                  <a:lnTo>
                    <a:pt x="9086" y="11479"/>
                  </a:lnTo>
                  <a:lnTo>
                    <a:pt x="8695" y="11430"/>
                  </a:lnTo>
                  <a:lnTo>
                    <a:pt x="8304" y="11332"/>
                  </a:lnTo>
                  <a:lnTo>
                    <a:pt x="7914" y="11235"/>
                  </a:lnTo>
                  <a:lnTo>
                    <a:pt x="7523" y="11113"/>
                  </a:lnTo>
                  <a:lnTo>
                    <a:pt x="7157" y="10990"/>
                  </a:lnTo>
                  <a:lnTo>
                    <a:pt x="6790" y="10844"/>
                  </a:lnTo>
                  <a:lnTo>
                    <a:pt x="6448" y="10673"/>
                  </a:lnTo>
                  <a:lnTo>
                    <a:pt x="6082" y="10502"/>
                  </a:lnTo>
                  <a:lnTo>
                    <a:pt x="5423" y="10111"/>
                  </a:lnTo>
                  <a:lnTo>
                    <a:pt x="4788" y="9696"/>
                  </a:lnTo>
                  <a:lnTo>
                    <a:pt x="4201" y="9232"/>
                  </a:lnTo>
                  <a:lnTo>
                    <a:pt x="3640" y="8792"/>
                  </a:lnTo>
                  <a:lnTo>
                    <a:pt x="3127" y="8328"/>
                  </a:lnTo>
                  <a:lnTo>
                    <a:pt x="2663" y="7889"/>
                  </a:lnTo>
                  <a:lnTo>
                    <a:pt x="2272" y="7474"/>
                  </a:lnTo>
                  <a:lnTo>
                    <a:pt x="1613" y="6741"/>
                  </a:lnTo>
                  <a:lnTo>
                    <a:pt x="1222" y="6252"/>
                  </a:lnTo>
                  <a:lnTo>
                    <a:pt x="1613" y="5764"/>
                  </a:lnTo>
                  <a:lnTo>
                    <a:pt x="2272" y="5031"/>
                  </a:lnTo>
                  <a:lnTo>
                    <a:pt x="2663" y="4616"/>
                  </a:lnTo>
                  <a:lnTo>
                    <a:pt x="3127" y="4176"/>
                  </a:lnTo>
                  <a:lnTo>
                    <a:pt x="3640" y="3712"/>
                  </a:lnTo>
                  <a:lnTo>
                    <a:pt x="4201" y="3273"/>
                  </a:lnTo>
                  <a:lnTo>
                    <a:pt x="4788" y="2833"/>
                  </a:lnTo>
                  <a:lnTo>
                    <a:pt x="5423" y="2394"/>
                  </a:lnTo>
                  <a:lnTo>
                    <a:pt x="6082" y="2003"/>
                  </a:lnTo>
                  <a:lnTo>
                    <a:pt x="6448" y="1832"/>
                  </a:lnTo>
                  <a:lnTo>
                    <a:pt x="6790" y="1661"/>
                  </a:lnTo>
                  <a:lnTo>
                    <a:pt x="7157" y="1514"/>
                  </a:lnTo>
                  <a:lnTo>
                    <a:pt x="7523" y="1392"/>
                  </a:lnTo>
                  <a:lnTo>
                    <a:pt x="7914" y="1270"/>
                  </a:lnTo>
                  <a:lnTo>
                    <a:pt x="8304" y="1172"/>
                  </a:lnTo>
                  <a:lnTo>
                    <a:pt x="8695" y="1075"/>
                  </a:lnTo>
                  <a:lnTo>
                    <a:pt x="9086" y="1026"/>
                  </a:lnTo>
                  <a:lnTo>
                    <a:pt x="9477" y="977"/>
                  </a:lnTo>
                  <a:close/>
                  <a:moveTo>
                    <a:pt x="9892" y="0"/>
                  </a:moveTo>
                  <a:lnTo>
                    <a:pt x="9404" y="25"/>
                  </a:lnTo>
                  <a:lnTo>
                    <a:pt x="8915" y="73"/>
                  </a:lnTo>
                  <a:lnTo>
                    <a:pt x="8451" y="147"/>
                  </a:lnTo>
                  <a:lnTo>
                    <a:pt x="7963" y="244"/>
                  </a:lnTo>
                  <a:lnTo>
                    <a:pt x="7523" y="366"/>
                  </a:lnTo>
                  <a:lnTo>
                    <a:pt x="7059" y="513"/>
                  </a:lnTo>
                  <a:lnTo>
                    <a:pt x="6619" y="684"/>
                  </a:lnTo>
                  <a:lnTo>
                    <a:pt x="6204" y="879"/>
                  </a:lnTo>
                  <a:lnTo>
                    <a:pt x="5765" y="1075"/>
                  </a:lnTo>
                  <a:lnTo>
                    <a:pt x="5374" y="1295"/>
                  </a:lnTo>
                  <a:lnTo>
                    <a:pt x="4959" y="1539"/>
                  </a:lnTo>
                  <a:lnTo>
                    <a:pt x="4592" y="1783"/>
                  </a:lnTo>
                  <a:lnTo>
                    <a:pt x="3860" y="2296"/>
                  </a:lnTo>
                  <a:lnTo>
                    <a:pt x="3176" y="2833"/>
                  </a:lnTo>
                  <a:lnTo>
                    <a:pt x="2565" y="3370"/>
                  </a:lnTo>
                  <a:lnTo>
                    <a:pt x="2028" y="3883"/>
                  </a:lnTo>
                  <a:lnTo>
                    <a:pt x="1539" y="4372"/>
                  </a:lnTo>
                  <a:lnTo>
                    <a:pt x="1149" y="4836"/>
                  </a:lnTo>
                  <a:lnTo>
                    <a:pt x="562" y="5520"/>
                  </a:lnTo>
                  <a:lnTo>
                    <a:pt x="318" y="5837"/>
                  </a:lnTo>
                  <a:lnTo>
                    <a:pt x="1" y="6252"/>
                  </a:lnTo>
                  <a:lnTo>
                    <a:pt x="318" y="6668"/>
                  </a:lnTo>
                  <a:lnTo>
                    <a:pt x="562" y="6985"/>
                  </a:lnTo>
                  <a:lnTo>
                    <a:pt x="1149" y="7669"/>
                  </a:lnTo>
                  <a:lnTo>
                    <a:pt x="1539" y="8133"/>
                  </a:lnTo>
                  <a:lnTo>
                    <a:pt x="2028" y="8621"/>
                  </a:lnTo>
                  <a:lnTo>
                    <a:pt x="2565" y="9134"/>
                  </a:lnTo>
                  <a:lnTo>
                    <a:pt x="3176" y="9672"/>
                  </a:lnTo>
                  <a:lnTo>
                    <a:pt x="3860" y="10209"/>
                  </a:lnTo>
                  <a:lnTo>
                    <a:pt x="4592" y="10722"/>
                  </a:lnTo>
                  <a:lnTo>
                    <a:pt x="4959" y="10966"/>
                  </a:lnTo>
                  <a:lnTo>
                    <a:pt x="5374" y="11210"/>
                  </a:lnTo>
                  <a:lnTo>
                    <a:pt x="5765" y="11430"/>
                  </a:lnTo>
                  <a:lnTo>
                    <a:pt x="6204" y="11625"/>
                  </a:lnTo>
                  <a:lnTo>
                    <a:pt x="6619" y="11821"/>
                  </a:lnTo>
                  <a:lnTo>
                    <a:pt x="7059" y="11992"/>
                  </a:lnTo>
                  <a:lnTo>
                    <a:pt x="7523" y="12138"/>
                  </a:lnTo>
                  <a:lnTo>
                    <a:pt x="7963" y="12260"/>
                  </a:lnTo>
                  <a:lnTo>
                    <a:pt x="8451" y="12358"/>
                  </a:lnTo>
                  <a:lnTo>
                    <a:pt x="8915" y="12431"/>
                  </a:lnTo>
                  <a:lnTo>
                    <a:pt x="9404" y="12480"/>
                  </a:lnTo>
                  <a:lnTo>
                    <a:pt x="9892" y="12505"/>
                  </a:lnTo>
                  <a:lnTo>
                    <a:pt x="10380" y="12480"/>
                  </a:lnTo>
                  <a:lnTo>
                    <a:pt x="10869" y="12431"/>
                  </a:lnTo>
                  <a:lnTo>
                    <a:pt x="11333" y="12358"/>
                  </a:lnTo>
                  <a:lnTo>
                    <a:pt x="11821" y="12260"/>
                  </a:lnTo>
                  <a:lnTo>
                    <a:pt x="12261" y="12138"/>
                  </a:lnTo>
                  <a:lnTo>
                    <a:pt x="12725" y="11992"/>
                  </a:lnTo>
                  <a:lnTo>
                    <a:pt x="13165" y="11821"/>
                  </a:lnTo>
                  <a:lnTo>
                    <a:pt x="13580" y="11625"/>
                  </a:lnTo>
                  <a:lnTo>
                    <a:pt x="14019" y="11430"/>
                  </a:lnTo>
                  <a:lnTo>
                    <a:pt x="14410" y="11210"/>
                  </a:lnTo>
                  <a:lnTo>
                    <a:pt x="14825" y="10966"/>
                  </a:lnTo>
                  <a:lnTo>
                    <a:pt x="15192" y="10722"/>
                  </a:lnTo>
                  <a:lnTo>
                    <a:pt x="15924" y="10209"/>
                  </a:lnTo>
                  <a:lnTo>
                    <a:pt x="16608" y="9672"/>
                  </a:lnTo>
                  <a:lnTo>
                    <a:pt x="17219" y="9134"/>
                  </a:lnTo>
                  <a:lnTo>
                    <a:pt x="17756" y="8621"/>
                  </a:lnTo>
                  <a:lnTo>
                    <a:pt x="18245" y="8133"/>
                  </a:lnTo>
                  <a:lnTo>
                    <a:pt x="18635" y="7669"/>
                  </a:lnTo>
                  <a:lnTo>
                    <a:pt x="19222" y="6985"/>
                  </a:lnTo>
                  <a:lnTo>
                    <a:pt x="19466" y="6668"/>
                  </a:lnTo>
                  <a:lnTo>
                    <a:pt x="19783" y="6252"/>
                  </a:lnTo>
                  <a:lnTo>
                    <a:pt x="19466" y="5837"/>
                  </a:lnTo>
                  <a:lnTo>
                    <a:pt x="19222" y="5520"/>
                  </a:lnTo>
                  <a:lnTo>
                    <a:pt x="18635" y="4836"/>
                  </a:lnTo>
                  <a:lnTo>
                    <a:pt x="18245" y="4372"/>
                  </a:lnTo>
                  <a:lnTo>
                    <a:pt x="17756" y="3883"/>
                  </a:lnTo>
                  <a:lnTo>
                    <a:pt x="17219" y="3370"/>
                  </a:lnTo>
                  <a:lnTo>
                    <a:pt x="16608" y="2833"/>
                  </a:lnTo>
                  <a:lnTo>
                    <a:pt x="15924" y="2296"/>
                  </a:lnTo>
                  <a:lnTo>
                    <a:pt x="15192" y="1783"/>
                  </a:lnTo>
                  <a:lnTo>
                    <a:pt x="14825" y="1539"/>
                  </a:lnTo>
                  <a:lnTo>
                    <a:pt x="14410" y="1295"/>
                  </a:lnTo>
                  <a:lnTo>
                    <a:pt x="14019" y="1075"/>
                  </a:lnTo>
                  <a:lnTo>
                    <a:pt x="13580" y="879"/>
                  </a:lnTo>
                  <a:lnTo>
                    <a:pt x="13165" y="684"/>
                  </a:lnTo>
                  <a:lnTo>
                    <a:pt x="12725" y="513"/>
                  </a:lnTo>
                  <a:lnTo>
                    <a:pt x="12261" y="366"/>
                  </a:lnTo>
                  <a:lnTo>
                    <a:pt x="11821" y="244"/>
                  </a:lnTo>
                  <a:lnTo>
                    <a:pt x="11333" y="147"/>
                  </a:lnTo>
                  <a:lnTo>
                    <a:pt x="10869" y="73"/>
                  </a:lnTo>
                  <a:lnTo>
                    <a:pt x="10380" y="25"/>
                  </a:lnTo>
                  <a:lnTo>
                    <a:pt x="989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28" name="Google Shape;928;p38"/>
            <p:cNvSpPr/>
            <p:nvPr/>
          </p:nvSpPr>
          <p:spPr>
            <a:xfrm>
              <a:off x="3384400" y="3091350"/>
              <a:ext cx="208850" cy="208825"/>
            </a:xfrm>
            <a:custGeom>
              <a:avLst/>
              <a:gdLst/>
              <a:ahLst/>
              <a:cxnLst/>
              <a:rect l="l" t="t" r="r" b="b"/>
              <a:pathLst>
                <a:path w="8354" h="8353" extrusionOk="0">
                  <a:moveTo>
                    <a:pt x="4177" y="0"/>
                  </a:moveTo>
                  <a:lnTo>
                    <a:pt x="3762" y="24"/>
                  </a:lnTo>
                  <a:lnTo>
                    <a:pt x="3347" y="73"/>
                  </a:lnTo>
                  <a:lnTo>
                    <a:pt x="2931" y="195"/>
                  </a:lnTo>
                  <a:lnTo>
                    <a:pt x="2541" y="318"/>
                  </a:lnTo>
                  <a:lnTo>
                    <a:pt x="2174" y="513"/>
                  </a:lnTo>
                  <a:lnTo>
                    <a:pt x="1832" y="708"/>
                  </a:lnTo>
                  <a:lnTo>
                    <a:pt x="1515" y="953"/>
                  </a:lnTo>
                  <a:lnTo>
                    <a:pt x="1222" y="1221"/>
                  </a:lnTo>
                  <a:lnTo>
                    <a:pt x="953" y="1514"/>
                  </a:lnTo>
                  <a:lnTo>
                    <a:pt x="709" y="1832"/>
                  </a:lnTo>
                  <a:lnTo>
                    <a:pt x="514" y="2174"/>
                  </a:lnTo>
                  <a:lnTo>
                    <a:pt x="318" y="2540"/>
                  </a:lnTo>
                  <a:lnTo>
                    <a:pt x="196" y="2931"/>
                  </a:lnTo>
                  <a:lnTo>
                    <a:pt x="74" y="3346"/>
                  </a:lnTo>
                  <a:lnTo>
                    <a:pt x="25" y="3761"/>
                  </a:lnTo>
                  <a:lnTo>
                    <a:pt x="1" y="4176"/>
                  </a:lnTo>
                  <a:lnTo>
                    <a:pt x="25" y="4592"/>
                  </a:lnTo>
                  <a:lnTo>
                    <a:pt x="74" y="5007"/>
                  </a:lnTo>
                  <a:lnTo>
                    <a:pt x="196" y="5422"/>
                  </a:lnTo>
                  <a:lnTo>
                    <a:pt x="318" y="5813"/>
                  </a:lnTo>
                  <a:lnTo>
                    <a:pt x="514" y="6179"/>
                  </a:lnTo>
                  <a:lnTo>
                    <a:pt x="709" y="6521"/>
                  </a:lnTo>
                  <a:lnTo>
                    <a:pt x="953" y="6839"/>
                  </a:lnTo>
                  <a:lnTo>
                    <a:pt x="1222" y="7132"/>
                  </a:lnTo>
                  <a:lnTo>
                    <a:pt x="1515" y="7400"/>
                  </a:lnTo>
                  <a:lnTo>
                    <a:pt x="1832" y="7644"/>
                  </a:lnTo>
                  <a:lnTo>
                    <a:pt x="2174" y="7840"/>
                  </a:lnTo>
                  <a:lnTo>
                    <a:pt x="2541" y="8035"/>
                  </a:lnTo>
                  <a:lnTo>
                    <a:pt x="2931" y="8157"/>
                  </a:lnTo>
                  <a:lnTo>
                    <a:pt x="3347" y="8279"/>
                  </a:lnTo>
                  <a:lnTo>
                    <a:pt x="3762" y="8328"/>
                  </a:lnTo>
                  <a:lnTo>
                    <a:pt x="4177" y="8353"/>
                  </a:lnTo>
                  <a:lnTo>
                    <a:pt x="4592" y="8328"/>
                  </a:lnTo>
                  <a:lnTo>
                    <a:pt x="5007" y="8279"/>
                  </a:lnTo>
                  <a:lnTo>
                    <a:pt x="5423" y="8157"/>
                  </a:lnTo>
                  <a:lnTo>
                    <a:pt x="5813" y="8035"/>
                  </a:lnTo>
                  <a:lnTo>
                    <a:pt x="6180" y="7840"/>
                  </a:lnTo>
                  <a:lnTo>
                    <a:pt x="6522" y="7644"/>
                  </a:lnTo>
                  <a:lnTo>
                    <a:pt x="6839" y="7400"/>
                  </a:lnTo>
                  <a:lnTo>
                    <a:pt x="7132" y="7132"/>
                  </a:lnTo>
                  <a:lnTo>
                    <a:pt x="7401" y="6839"/>
                  </a:lnTo>
                  <a:lnTo>
                    <a:pt x="7645" y="6521"/>
                  </a:lnTo>
                  <a:lnTo>
                    <a:pt x="7840" y="6179"/>
                  </a:lnTo>
                  <a:lnTo>
                    <a:pt x="8036" y="5813"/>
                  </a:lnTo>
                  <a:lnTo>
                    <a:pt x="8158" y="5422"/>
                  </a:lnTo>
                  <a:lnTo>
                    <a:pt x="8280" y="5007"/>
                  </a:lnTo>
                  <a:lnTo>
                    <a:pt x="8329" y="4592"/>
                  </a:lnTo>
                  <a:lnTo>
                    <a:pt x="8353" y="4176"/>
                  </a:lnTo>
                  <a:lnTo>
                    <a:pt x="8329" y="3737"/>
                  </a:lnTo>
                  <a:lnTo>
                    <a:pt x="8256" y="3297"/>
                  </a:lnTo>
                  <a:lnTo>
                    <a:pt x="8134" y="3517"/>
                  </a:lnTo>
                  <a:lnTo>
                    <a:pt x="8011" y="3688"/>
                  </a:lnTo>
                  <a:lnTo>
                    <a:pt x="7840" y="3859"/>
                  </a:lnTo>
                  <a:lnTo>
                    <a:pt x="7645" y="4005"/>
                  </a:lnTo>
                  <a:lnTo>
                    <a:pt x="7425" y="4128"/>
                  </a:lnTo>
                  <a:lnTo>
                    <a:pt x="7205" y="4201"/>
                  </a:lnTo>
                  <a:lnTo>
                    <a:pt x="6961" y="4250"/>
                  </a:lnTo>
                  <a:lnTo>
                    <a:pt x="6717" y="4274"/>
                  </a:lnTo>
                  <a:lnTo>
                    <a:pt x="6546" y="4274"/>
                  </a:lnTo>
                  <a:lnTo>
                    <a:pt x="6375" y="4250"/>
                  </a:lnTo>
                  <a:lnTo>
                    <a:pt x="6204" y="4201"/>
                  </a:lnTo>
                  <a:lnTo>
                    <a:pt x="6058" y="4152"/>
                  </a:lnTo>
                  <a:lnTo>
                    <a:pt x="5887" y="4079"/>
                  </a:lnTo>
                  <a:lnTo>
                    <a:pt x="5764" y="3981"/>
                  </a:lnTo>
                  <a:lnTo>
                    <a:pt x="5618" y="3883"/>
                  </a:lnTo>
                  <a:lnTo>
                    <a:pt x="5496" y="3786"/>
                  </a:lnTo>
                  <a:lnTo>
                    <a:pt x="5398" y="3664"/>
                  </a:lnTo>
                  <a:lnTo>
                    <a:pt x="5300" y="3517"/>
                  </a:lnTo>
                  <a:lnTo>
                    <a:pt x="5203" y="3395"/>
                  </a:lnTo>
                  <a:lnTo>
                    <a:pt x="5129" y="3224"/>
                  </a:lnTo>
                  <a:lnTo>
                    <a:pt x="5081" y="3077"/>
                  </a:lnTo>
                  <a:lnTo>
                    <a:pt x="5032" y="2906"/>
                  </a:lnTo>
                  <a:lnTo>
                    <a:pt x="5007" y="2735"/>
                  </a:lnTo>
                  <a:lnTo>
                    <a:pt x="5007" y="2564"/>
                  </a:lnTo>
                  <a:lnTo>
                    <a:pt x="5007" y="2394"/>
                  </a:lnTo>
                  <a:lnTo>
                    <a:pt x="5032" y="2223"/>
                  </a:lnTo>
                  <a:lnTo>
                    <a:pt x="5081" y="2052"/>
                  </a:lnTo>
                  <a:lnTo>
                    <a:pt x="5129" y="1905"/>
                  </a:lnTo>
                  <a:lnTo>
                    <a:pt x="5203" y="1759"/>
                  </a:lnTo>
                  <a:lnTo>
                    <a:pt x="5300" y="1612"/>
                  </a:lnTo>
                  <a:lnTo>
                    <a:pt x="5398" y="1490"/>
                  </a:lnTo>
                  <a:lnTo>
                    <a:pt x="5496" y="1368"/>
                  </a:lnTo>
                  <a:lnTo>
                    <a:pt x="5618" y="1246"/>
                  </a:lnTo>
                  <a:lnTo>
                    <a:pt x="5764" y="1148"/>
                  </a:lnTo>
                  <a:lnTo>
                    <a:pt x="5887" y="1075"/>
                  </a:lnTo>
                  <a:lnTo>
                    <a:pt x="6033" y="1001"/>
                  </a:lnTo>
                  <a:lnTo>
                    <a:pt x="6204" y="928"/>
                  </a:lnTo>
                  <a:lnTo>
                    <a:pt x="6375" y="879"/>
                  </a:lnTo>
                  <a:lnTo>
                    <a:pt x="6522" y="855"/>
                  </a:lnTo>
                  <a:lnTo>
                    <a:pt x="6717" y="855"/>
                  </a:lnTo>
                  <a:lnTo>
                    <a:pt x="6448" y="659"/>
                  </a:lnTo>
                  <a:lnTo>
                    <a:pt x="6155" y="489"/>
                  </a:lnTo>
                  <a:lnTo>
                    <a:pt x="5838" y="342"/>
                  </a:lnTo>
                  <a:lnTo>
                    <a:pt x="5545" y="220"/>
                  </a:lnTo>
                  <a:lnTo>
                    <a:pt x="5203" y="122"/>
                  </a:lnTo>
                  <a:lnTo>
                    <a:pt x="4885" y="49"/>
                  </a:lnTo>
                  <a:lnTo>
                    <a:pt x="4519" y="24"/>
                  </a:lnTo>
                  <a:lnTo>
                    <a:pt x="417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929" name="Google Shape;929;p38"/>
          <p:cNvSpPr/>
          <p:nvPr/>
        </p:nvSpPr>
        <p:spPr>
          <a:xfrm>
            <a:off x="4069045" y="2629944"/>
            <a:ext cx="330182" cy="330163"/>
          </a:xfrm>
          <a:custGeom>
            <a:avLst/>
            <a:gdLst/>
            <a:ahLst/>
            <a:cxnLst/>
            <a:rect l="l" t="t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930" name="Google Shape;930;p38"/>
          <p:cNvGrpSpPr/>
          <p:nvPr/>
        </p:nvGrpSpPr>
        <p:grpSpPr>
          <a:xfrm>
            <a:off x="4558837" y="2647827"/>
            <a:ext cx="397540" cy="294115"/>
            <a:chOff x="5255200" y="3006475"/>
            <a:chExt cx="511700" cy="378575"/>
          </a:xfrm>
        </p:grpSpPr>
        <p:sp>
          <p:nvSpPr>
            <p:cNvPr id="931" name="Google Shape;931;p38"/>
            <p:cNvSpPr/>
            <p:nvPr/>
          </p:nvSpPr>
          <p:spPr>
            <a:xfrm>
              <a:off x="5255200" y="3006475"/>
              <a:ext cx="349900" cy="349875"/>
            </a:xfrm>
            <a:custGeom>
              <a:avLst/>
              <a:gdLst/>
              <a:ahLst/>
              <a:cxnLst/>
              <a:rect l="l" t="t" r="r" b="b"/>
              <a:pathLst>
                <a:path w="13996" h="13995" extrusionOk="0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32" name="Google Shape;932;p38"/>
            <p:cNvSpPr/>
            <p:nvPr/>
          </p:nvSpPr>
          <p:spPr>
            <a:xfrm>
              <a:off x="5567825" y="3185975"/>
              <a:ext cx="199075" cy="199075"/>
            </a:xfrm>
            <a:custGeom>
              <a:avLst/>
              <a:gdLst/>
              <a:ahLst/>
              <a:cxnLst/>
              <a:rect l="l" t="t" r="r" b="b"/>
              <a:pathLst>
                <a:path w="7963" h="7963" extrusionOk="0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933" name="Google Shape;933;p38"/>
          <p:cNvGrpSpPr/>
          <p:nvPr/>
        </p:nvGrpSpPr>
        <p:grpSpPr>
          <a:xfrm>
            <a:off x="3549410" y="2630754"/>
            <a:ext cx="321637" cy="328260"/>
            <a:chOff x="3955900" y="2984500"/>
            <a:chExt cx="414000" cy="422525"/>
          </a:xfrm>
        </p:grpSpPr>
        <p:sp>
          <p:nvSpPr>
            <p:cNvPr id="934" name="Google Shape;934;p38"/>
            <p:cNvSpPr/>
            <p:nvPr/>
          </p:nvSpPr>
          <p:spPr>
            <a:xfrm>
              <a:off x="3955900" y="2984500"/>
              <a:ext cx="315700" cy="315675"/>
            </a:xfrm>
            <a:custGeom>
              <a:avLst/>
              <a:gdLst/>
              <a:ahLst/>
              <a:cxnLst/>
              <a:rect l="l" t="t" r="r" b="b"/>
              <a:pathLst>
                <a:path w="12628" h="12627" extrusionOk="0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35" name="Google Shape;935;p38"/>
            <p:cNvSpPr/>
            <p:nvPr/>
          </p:nvSpPr>
          <p:spPr>
            <a:xfrm>
              <a:off x="3992525" y="3021125"/>
              <a:ext cx="242425" cy="242425"/>
            </a:xfrm>
            <a:custGeom>
              <a:avLst/>
              <a:gdLst/>
              <a:ahLst/>
              <a:cxnLst/>
              <a:rect l="l" t="t" r="r" b="b"/>
              <a:pathLst>
                <a:path w="9697" h="9697" extrusionOk="0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36" name="Google Shape;936;p38"/>
            <p:cNvSpPr/>
            <p:nvPr/>
          </p:nvSpPr>
          <p:spPr>
            <a:xfrm>
              <a:off x="4215400" y="3253150"/>
              <a:ext cx="154500" cy="153875"/>
            </a:xfrm>
            <a:custGeom>
              <a:avLst/>
              <a:gdLst/>
              <a:ahLst/>
              <a:cxnLst/>
              <a:rect l="l" t="t" r="r" b="b"/>
              <a:pathLst>
                <a:path w="6180" h="6155" extrusionOk="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937" name="Google Shape;937;p38"/>
          <p:cNvSpPr/>
          <p:nvPr/>
        </p:nvSpPr>
        <p:spPr>
          <a:xfrm>
            <a:off x="913920" y="3177381"/>
            <a:ext cx="359569" cy="282733"/>
          </a:xfrm>
          <a:custGeom>
            <a:avLst/>
            <a:gdLst/>
            <a:ahLst/>
            <a:cxnLst/>
            <a:rect l="l" t="t" r="r" b="b"/>
            <a:pathLst>
              <a:path w="18513" h="14557" extrusionOk="0">
                <a:moveTo>
                  <a:pt x="9159" y="2125"/>
                </a:moveTo>
                <a:lnTo>
                  <a:pt x="9403" y="2150"/>
                </a:lnTo>
                <a:lnTo>
                  <a:pt x="9672" y="2198"/>
                </a:lnTo>
                <a:lnTo>
                  <a:pt x="9916" y="2272"/>
                </a:lnTo>
                <a:lnTo>
                  <a:pt x="10160" y="2345"/>
                </a:lnTo>
                <a:lnTo>
                  <a:pt x="10404" y="2443"/>
                </a:lnTo>
                <a:lnTo>
                  <a:pt x="10624" y="2565"/>
                </a:lnTo>
                <a:lnTo>
                  <a:pt x="10820" y="2687"/>
                </a:lnTo>
                <a:lnTo>
                  <a:pt x="10893" y="2760"/>
                </a:lnTo>
                <a:lnTo>
                  <a:pt x="10942" y="2858"/>
                </a:lnTo>
                <a:lnTo>
                  <a:pt x="10942" y="2956"/>
                </a:lnTo>
                <a:lnTo>
                  <a:pt x="10917" y="3078"/>
                </a:lnTo>
                <a:lnTo>
                  <a:pt x="10844" y="3151"/>
                </a:lnTo>
                <a:lnTo>
                  <a:pt x="10771" y="3200"/>
                </a:lnTo>
                <a:lnTo>
                  <a:pt x="10698" y="3224"/>
                </a:lnTo>
                <a:lnTo>
                  <a:pt x="10600" y="3175"/>
                </a:lnTo>
                <a:lnTo>
                  <a:pt x="10404" y="3053"/>
                </a:lnTo>
                <a:lnTo>
                  <a:pt x="10209" y="2956"/>
                </a:lnTo>
                <a:lnTo>
                  <a:pt x="10014" y="2882"/>
                </a:lnTo>
                <a:lnTo>
                  <a:pt x="9794" y="2809"/>
                </a:lnTo>
                <a:lnTo>
                  <a:pt x="9574" y="2760"/>
                </a:lnTo>
                <a:lnTo>
                  <a:pt x="9354" y="2711"/>
                </a:lnTo>
                <a:lnTo>
                  <a:pt x="9110" y="2687"/>
                </a:lnTo>
                <a:lnTo>
                  <a:pt x="8646" y="2687"/>
                </a:lnTo>
                <a:lnTo>
                  <a:pt x="8426" y="2711"/>
                </a:lnTo>
                <a:lnTo>
                  <a:pt x="8206" y="2760"/>
                </a:lnTo>
                <a:lnTo>
                  <a:pt x="7987" y="2809"/>
                </a:lnTo>
                <a:lnTo>
                  <a:pt x="7767" y="2882"/>
                </a:lnTo>
                <a:lnTo>
                  <a:pt x="7547" y="2956"/>
                </a:lnTo>
                <a:lnTo>
                  <a:pt x="7352" y="3053"/>
                </a:lnTo>
                <a:lnTo>
                  <a:pt x="7181" y="3175"/>
                </a:lnTo>
                <a:lnTo>
                  <a:pt x="7107" y="3200"/>
                </a:lnTo>
                <a:lnTo>
                  <a:pt x="7059" y="3224"/>
                </a:lnTo>
                <a:lnTo>
                  <a:pt x="7010" y="3200"/>
                </a:lnTo>
                <a:lnTo>
                  <a:pt x="6936" y="3175"/>
                </a:lnTo>
                <a:lnTo>
                  <a:pt x="6888" y="3127"/>
                </a:lnTo>
                <a:lnTo>
                  <a:pt x="6863" y="3078"/>
                </a:lnTo>
                <a:lnTo>
                  <a:pt x="6839" y="2956"/>
                </a:lnTo>
                <a:lnTo>
                  <a:pt x="6839" y="2858"/>
                </a:lnTo>
                <a:lnTo>
                  <a:pt x="6888" y="2760"/>
                </a:lnTo>
                <a:lnTo>
                  <a:pt x="6936" y="2687"/>
                </a:lnTo>
                <a:lnTo>
                  <a:pt x="7156" y="2565"/>
                </a:lnTo>
                <a:lnTo>
                  <a:pt x="7376" y="2443"/>
                </a:lnTo>
                <a:lnTo>
                  <a:pt x="7620" y="2345"/>
                </a:lnTo>
                <a:lnTo>
                  <a:pt x="7864" y="2272"/>
                </a:lnTo>
                <a:lnTo>
                  <a:pt x="8109" y="2198"/>
                </a:lnTo>
                <a:lnTo>
                  <a:pt x="8377" y="2150"/>
                </a:lnTo>
                <a:lnTo>
                  <a:pt x="8622" y="2125"/>
                </a:lnTo>
                <a:close/>
                <a:moveTo>
                  <a:pt x="3761" y="5373"/>
                </a:moveTo>
                <a:lnTo>
                  <a:pt x="3884" y="5398"/>
                </a:lnTo>
                <a:lnTo>
                  <a:pt x="4030" y="5447"/>
                </a:lnTo>
                <a:lnTo>
                  <a:pt x="4128" y="5496"/>
                </a:lnTo>
                <a:lnTo>
                  <a:pt x="4250" y="5569"/>
                </a:lnTo>
                <a:lnTo>
                  <a:pt x="4323" y="5691"/>
                </a:lnTo>
                <a:lnTo>
                  <a:pt x="4372" y="5789"/>
                </a:lnTo>
                <a:lnTo>
                  <a:pt x="4421" y="5911"/>
                </a:lnTo>
                <a:lnTo>
                  <a:pt x="4445" y="6057"/>
                </a:lnTo>
                <a:lnTo>
                  <a:pt x="4421" y="6204"/>
                </a:lnTo>
                <a:lnTo>
                  <a:pt x="4372" y="6326"/>
                </a:lnTo>
                <a:lnTo>
                  <a:pt x="4323" y="6448"/>
                </a:lnTo>
                <a:lnTo>
                  <a:pt x="4250" y="6546"/>
                </a:lnTo>
                <a:lnTo>
                  <a:pt x="4128" y="6619"/>
                </a:lnTo>
                <a:lnTo>
                  <a:pt x="4030" y="6692"/>
                </a:lnTo>
                <a:lnTo>
                  <a:pt x="3884" y="6717"/>
                </a:lnTo>
                <a:lnTo>
                  <a:pt x="3761" y="6741"/>
                </a:lnTo>
                <a:lnTo>
                  <a:pt x="3615" y="6717"/>
                </a:lnTo>
                <a:lnTo>
                  <a:pt x="3493" y="6692"/>
                </a:lnTo>
                <a:lnTo>
                  <a:pt x="3371" y="6619"/>
                </a:lnTo>
                <a:lnTo>
                  <a:pt x="3273" y="6546"/>
                </a:lnTo>
                <a:lnTo>
                  <a:pt x="3200" y="6448"/>
                </a:lnTo>
                <a:lnTo>
                  <a:pt x="3126" y="6326"/>
                </a:lnTo>
                <a:lnTo>
                  <a:pt x="3102" y="6204"/>
                </a:lnTo>
                <a:lnTo>
                  <a:pt x="3078" y="6057"/>
                </a:lnTo>
                <a:lnTo>
                  <a:pt x="3102" y="5911"/>
                </a:lnTo>
                <a:lnTo>
                  <a:pt x="3126" y="5789"/>
                </a:lnTo>
                <a:lnTo>
                  <a:pt x="3200" y="5691"/>
                </a:lnTo>
                <a:lnTo>
                  <a:pt x="3273" y="5569"/>
                </a:lnTo>
                <a:lnTo>
                  <a:pt x="3371" y="5496"/>
                </a:lnTo>
                <a:lnTo>
                  <a:pt x="3493" y="5447"/>
                </a:lnTo>
                <a:lnTo>
                  <a:pt x="3615" y="5398"/>
                </a:lnTo>
                <a:lnTo>
                  <a:pt x="3761" y="5373"/>
                </a:lnTo>
                <a:close/>
                <a:moveTo>
                  <a:pt x="17609" y="6741"/>
                </a:moveTo>
                <a:lnTo>
                  <a:pt x="17609" y="6790"/>
                </a:lnTo>
                <a:lnTo>
                  <a:pt x="17585" y="6888"/>
                </a:lnTo>
                <a:lnTo>
                  <a:pt x="17560" y="6937"/>
                </a:lnTo>
                <a:lnTo>
                  <a:pt x="17512" y="7010"/>
                </a:lnTo>
                <a:lnTo>
                  <a:pt x="17365" y="7132"/>
                </a:lnTo>
                <a:lnTo>
                  <a:pt x="17365" y="7132"/>
                </a:lnTo>
                <a:lnTo>
                  <a:pt x="17389" y="7010"/>
                </a:lnTo>
                <a:lnTo>
                  <a:pt x="17414" y="6863"/>
                </a:lnTo>
                <a:lnTo>
                  <a:pt x="17463" y="6790"/>
                </a:lnTo>
                <a:lnTo>
                  <a:pt x="17512" y="6766"/>
                </a:lnTo>
                <a:lnTo>
                  <a:pt x="17560" y="6741"/>
                </a:lnTo>
                <a:close/>
                <a:moveTo>
                  <a:pt x="4836" y="0"/>
                </a:moveTo>
                <a:lnTo>
                  <a:pt x="4738" y="196"/>
                </a:lnTo>
                <a:lnTo>
                  <a:pt x="4641" y="391"/>
                </a:lnTo>
                <a:lnTo>
                  <a:pt x="4543" y="684"/>
                </a:lnTo>
                <a:lnTo>
                  <a:pt x="4445" y="1002"/>
                </a:lnTo>
                <a:lnTo>
                  <a:pt x="4396" y="1393"/>
                </a:lnTo>
                <a:lnTo>
                  <a:pt x="4372" y="1783"/>
                </a:lnTo>
                <a:lnTo>
                  <a:pt x="4372" y="2003"/>
                </a:lnTo>
                <a:lnTo>
                  <a:pt x="4421" y="2223"/>
                </a:lnTo>
                <a:lnTo>
                  <a:pt x="4079" y="2443"/>
                </a:lnTo>
                <a:lnTo>
                  <a:pt x="3688" y="2736"/>
                </a:lnTo>
                <a:lnTo>
                  <a:pt x="3273" y="3151"/>
                </a:lnTo>
                <a:lnTo>
                  <a:pt x="2833" y="3615"/>
                </a:lnTo>
                <a:lnTo>
                  <a:pt x="2418" y="4128"/>
                </a:lnTo>
                <a:lnTo>
                  <a:pt x="2027" y="4665"/>
                </a:lnTo>
                <a:lnTo>
                  <a:pt x="1856" y="4958"/>
                </a:lnTo>
                <a:lnTo>
                  <a:pt x="1710" y="5251"/>
                </a:lnTo>
                <a:lnTo>
                  <a:pt x="1563" y="5544"/>
                </a:lnTo>
                <a:lnTo>
                  <a:pt x="1466" y="5813"/>
                </a:lnTo>
                <a:lnTo>
                  <a:pt x="562" y="5813"/>
                </a:lnTo>
                <a:lnTo>
                  <a:pt x="464" y="5838"/>
                </a:lnTo>
                <a:lnTo>
                  <a:pt x="342" y="5862"/>
                </a:lnTo>
                <a:lnTo>
                  <a:pt x="244" y="5911"/>
                </a:lnTo>
                <a:lnTo>
                  <a:pt x="171" y="5984"/>
                </a:lnTo>
                <a:lnTo>
                  <a:pt x="98" y="6057"/>
                </a:lnTo>
                <a:lnTo>
                  <a:pt x="49" y="6155"/>
                </a:lnTo>
                <a:lnTo>
                  <a:pt x="25" y="6277"/>
                </a:lnTo>
                <a:lnTo>
                  <a:pt x="0" y="6375"/>
                </a:lnTo>
                <a:lnTo>
                  <a:pt x="0" y="8622"/>
                </a:lnTo>
                <a:lnTo>
                  <a:pt x="25" y="8744"/>
                </a:lnTo>
                <a:lnTo>
                  <a:pt x="49" y="8842"/>
                </a:lnTo>
                <a:lnTo>
                  <a:pt x="98" y="8939"/>
                </a:lnTo>
                <a:lnTo>
                  <a:pt x="171" y="9013"/>
                </a:lnTo>
                <a:lnTo>
                  <a:pt x="244" y="9086"/>
                </a:lnTo>
                <a:lnTo>
                  <a:pt x="342" y="9135"/>
                </a:lnTo>
                <a:lnTo>
                  <a:pt x="464" y="9183"/>
                </a:lnTo>
                <a:lnTo>
                  <a:pt x="1514" y="9183"/>
                </a:lnTo>
                <a:lnTo>
                  <a:pt x="1588" y="9379"/>
                </a:lnTo>
                <a:lnTo>
                  <a:pt x="1685" y="9599"/>
                </a:lnTo>
                <a:lnTo>
                  <a:pt x="1930" y="10014"/>
                </a:lnTo>
                <a:lnTo>
                  <a:pt x="2223" y="10405"/>
                </a:lnTo>
                <a:lnTo>
                  <a:pt x="2589" y="10795"/>
                </a:lnTo>
                <a:lnTo>
                  <a:pt x="2980" y="11162"/>
                </a:lnTo>
                <a:lnTo>
                  <a:pt x="3419" y="11504"/>
                </a:lnTo>
                <a:lnTo>
                  <a:pt x="3908" y="11821"/>
                </a:lnTo>
                <a:lnTo>
                  <a:pt x="4421" y="12065"/>
                </a:lnTo>
                <a:lnTo>
                  <a:pt x="4421" y="14557"/>
                </a:lnTo>
                <a:lnTo>
                  <a:pt x="5105" y="14557"/>
                </a:lnTo>
                <a:lnTo>
                  <a:pt x="6326" y="12896"/>
                </a:lnTo>
                <a:lnTo>
                  <a:pt x="6936" y="13067"/>
                </a:lnTo>
                <a:lnTo>
                  <a:pt x="7571" y="13164"/>
                </a:lnTo>
                <a:lnTo>
                  <a:pt x="8231" y="13238"/>
                </a:lnTo>
                <a:lnTo>
                  <a:pt x="8890" y="13262"/>
                </a:lnTo>
                <a:lnTo>
                  <a:pt x="9550" y="13238"/>
                </a:lnTo>
                <a:lnTo>
                  <a:pt x="10209" y="13164"/>
                </a:lnTo>
                <a:lnTo>
                  <a:pt x="10844" y="13067"/>
                </a:lnTo>
                <a:lnTo>
                  <a:pt x="11455" y="12896"/>
                </a:lnTo>
                <a:lnTo>
                  <a:pt x="12627" y="14557"/>
                </a:lnTo>
                <a:lnTo>
                  <a:pt x="13384" y="14557"/>
                </a:lnTo>
                <a:lnTo>
                  <a:pt x="13384" y="12065"/>
                </a:lnTo>
                <a:lnTo>
                  <a:pt x="13726" y="11919"/>
                </a:lnTo>
                <a:lnTo>
                  <a:pt x="14044" y="11748"/>
                </a:lnTo>
                <a:lnTo>
                  <a:pt x="14337" y="11577"/>
                </a:lnTo>
                <a:lnTo>
                  <a:pt x="14630" y="11382"/>
                </a:lnTo>
                <a:lnTo>
                  <a:pt x="14898" y="11162"/>
                </a:lnTo>
                <a:lnTo>
                  <a:pt x="15143" y="10942"/>
                </a:lnTo>
                <a:lnTo>
                  <a:pt x="15387" y="10698"/>
                </a:lnTo>
                <a:lnTo>
                  <a:pt x="15607" y="10429"/>
                </a:lnTo>
                <a:lnTo>
                  <a:pt x="15778" y="10160"/>
                </a:lnTo>
                <a:lnTo>
                  <a:pt x="15949" y="9892"/>
                </a:lnTo>
                <a:lnTo>
                  <a:pt x="16119" y="9599"/>
                </a:lnTo>
                <a:lnTo>
                  <a:pt x="16242" y="9281"/>
                </a:lnTo>
                <a:lnTo>
                  <a:pt x="16364" y="8964"/>
                </a:lnTo>
                <a:lnTo>
                  <a:pt x="16437" y="8622"/>
                </a:lnTo>
                <a:lnTo>
                  <a:pt x="16510" y="8280"/>
                </a:lnTo>
                <a:lnTo>
                  <a:pt x="16559" y="7938"/>
                </a:lnTo>
                <a:lnTo>
                  <a:pt x="16974" y="7938"/>
                </a:lnTo>
                <a:lnTo>
                  <a:pt x="17096" y="7913"/>
                </a:lnTo>
                <a:lnTo>
                  <a:pt x="17316" y="8109"/>
                </a:lnTo>
                <a:lnTo>
                  <a:pt x="17536" y="8231"/>
                </a:lnTo>
                <a:lnTo>
                  <a:pt x="17780" y="8329"/>
                </a:lnTo>
                <a:lnTo>
                  <a:pt x="18024" y="8353"/>
                </a:lnTo>
                <a:lnTo>
                  <a:pt x="18171" y="8353"/>
                </a:lnTo>
                <a:lnTo>
                  <a:pt x="18318" y="8304"/>
                </a:lnTo>
                <a:lnTo>
                  <a:pt x="18415" y="8255"/>
                </a:lnTo>
                <a:lnTo>
                  <a:pt x="18464" y="8158"/>
                </a:lnTo>
                <a:lnTo>
                  <a:pt x="18513" y="8060"/>
                </a:lnTo>
                <a:lnTo>
                  <a:pt x="18488" y="7962"/>
                </a:lnTo>
                <a:lnTo>
                  <a:pt x="18440" y="7865"/>
                </a:lnTo>
                <a:lnTo>
                  <a:pt x="18342" y="7791"/>
                </a:lnTo>
                <a:lnTo>
                  <a:pt x="18244" y="7767"/>
                </a:lnTo>
                <a:lnTo>
                  <a:pt x="18147" y="7767"/>
                </a:lnTo>
                <a:lnTo>
                  <a:pt x="18024" y="7791"/>
                </a:lnTo>
                <a:lnTo>
                  <a:pt x="17902" y="7767"/>
                </a:lnTo>
                <a:lnTo>
                  <a:pt x="17756" y="7718"/>
                </a:lnTo>
                <a:lnTo>
                  <a:pt x="17634" y="7645"/>
                </a:lnTo>
                <a:lnTo>
                  <a:pt x="17780" y="7523"/>
                </a:lnTo>
                <a:lnTo>
                  <a:pt x="17927" y="7376"/>
                </a:lnTo>
                <a:lnTo>
                  <a:pt x="18049" y="7230"/>
                </a:lnTo>
                <a:lnTo>
                  <a:pt x="18122" y="7059"/>
                </a:lnTo>
                <a:lnTo>
                  <a:pt x="18171" y="6888"/>
                </a:lnTo>
                <a:lnTo>
                  <a:pt x="18171" y="6717"/>
                </a:lnTo>
                <a:lnTo>
                  <a:pt x="18147" y="6546"/>
                </a:lnTo>
                <a:lnTo>
                  <a:pt x="18073" y="6424"/>
                </a:lnTo>
                <a:lnTo>
                  <a:pt x="18000" y="6326"/>
                </a:lnTo>
                <a:lnTo>
                  <a:pt x="17902" y="6253"/>
                </a:lnTo>
                <a:lnTo>
                  <a:pt x="17805" y="6204"/>
                </a:lnTo>
                <a:lnTo>
                  <a:pt x="17683" y="6179"/>
                </a:lnTo>
                <a:lnTo>
                  <a:pt x="17560" y="6179"/>
                </a:lnTo>
                <a:lnTo>
                  <a:pt x="17438" y="6204"/>
                </a:lnTo>
                <a:lnTo>
                  <a:pt x="17341" y="6228"/>
                </a:lnTo>
                <a:lnTo>
                  <a:pt x="17243" y="6277"/>
                </a:lnTo>
                <a:lnTo>
                  <a:pt x="17145" y="6326"/>
                </a:lnTo>
                <a:lnTo>
                  <a:pt x="17048" y="6424"/>
                </a:lnTo>
                <a:lnTo>
                  <a:pt x="16974" y="6497"/>
                </a:lnTo>
                <a:lnTo>
                  <a:pt x="16925" y="6619"/>
                </a:lnTo>
                <a:lnTo>
                  <a:pt x="16852" y="6790"/>
                </a:lnTo>
                <a:lnTo>
                  <a:pt x="16803" y="6985"/>
                </a:lnTo>
                <a:lnTo>
                  <a:pt x="16803" y="7181"/>
                </a:lnTo>
                <a:lnTo>
                  <a:pt x="16828" y="7376"/>
                </a:lnTo>
                <a:lnTo>
                  <a:pt x="16706" y="7376"/>
                </a:lnTo>
                <a:lnTo>
                  <a:pt x="16584" y="7352"/>
                </a:lnTo>
                <a:lnTo>
                  <a:pt x="16559" y="7034"/>
                </a:lnTo>
                <a:lnTo>
                  <a:pt x="16535" y="6717"/>
                </a:lnTo>
                <a:lnTo>
                  <a:pt x="16486" y="6399"/>
                </a:lnTo>
                <a:lnTo>
                  <a:pt x="16413" y="6082"/>
                </a:lnTo>
                <a:lnTo>
                  <a:pt x="16315" y="5764"/>
                </a:lnTo>
                <a:lnTo>
                  <a:pt x="16217" y="5471"/>
                </a:lnTo>
                <a:lnTo>
                  <a:pt x="16095" y="5178"/>
                </a:lnTo>
                <a:lnTo>
                  <a:pt x="15949" y="4885"/>
                </a:lnTo>
                <a:lnTo>
                  <a:pt x="15802" y="4616"/>
                </a:lnTo>
                <a:lnTo>
                  <a:pt x="15631" y="4323"/>
                </a:lnTo>
                <a:lnTo>
                  <a:pt x="15436" y="4079"/>
                </a:lnTo>
                <a:lnTo>
                  <a:pt x="15240" y="3810"/>
                </a:lnTo>
                <a:lnTo>
                  <a:pt x="15020" y="3566"/>
                </a:lnTo>
                <a:lnTo>
                  <a:pt x="14801" y="3322"/>
                </a:lnTo>
                <a:lnTo>
                  <a:pt x="14556" y="3102"/>
                </a:lnTo>
                <a:lnTo>
                  <a:pt x="14312" y="2882"/>
                </a:lnTo>
                <a:lnTo>
                  <a:pt x="14044" y="2663"/>
                </a:lnTo>
                <a:lnTo>
                  <a:pt x="13750" y="2467"/>
                </a:lnTo>
                <a:lnTo>
                  <a:pt x="13457" y="2272"/>
                </a:lnTo>
                <a:lnTo>
                  <a:pt x="13164" y="2101"/>
                </a:lnTo>
                <a:lnTo>
                  <a:pt x="12847" y="1930"/>
                </a:lnTo>
                <a:lnTo>
                  <a:pt x="12529" y="1783"/>
                </a:lnTo>
                <a:lnTo>
                  <a:pt x="12212" y="1637"/>
                </a:lnTo>
                <a:lnTo>
                  <a:pt x="11870" y="1515"/>
                </a:lnTo>
                <a:lnTo>
                  <a:pt x="11528" y="1393"/>
                </a:lnTo>
                <a:lnTo>
                  <a:pt x="11162" y="1295"/>
                </a:lnTo>
                <a:lnTo>
                  <a:pt x="10795" y="1222"/>
                </a:lnTo>
                <a:lnTo>
                  <a:pt x="10429" y="1148"/>
                </a:lnTo>
                <a:lnTo>
                  <a:pt x="10063" y="1099"/>
                </a:lnTo>
                <a:lnTo>
                  <a:pt x="9672" y="1051"/>
                </a:lnTo>
                <a:lnTo>
                  <a:pt x="9281" y="1026"/>
                </a:lnTo>
                <a:lnTo>
                  <a:pt x="8353" y="1026"/>
                </a:lnTo>
                <a:lnTo>
                  <a:pt x="7816" y="1075"/>
                </a:lnTo>
                <a:lnTo>
                  <a:pt x="7278" y="1148"/>
                </a:lnTo>
                <a:lnTo>
                  <a:pt x="6765" y="1270"/>
                </a:lnTo>
                <a:lnTo>
                  <a:pt x="6619" y="1051"/>
                </a:lnTo>
                <a:lnTo>
                  <a:pt x="6472" y="880"/>
                </a:lnTo>
                <a:lnTo>
                  <a:pt x="6301" y="709"/>
                </a:lnTo>
                <a:lnTo>
                  <a:pt x="6155" y="562"/>
                </a:lnTo>
                <a:lnTo>
                  <a:pt x="5984" y="440"/>
                </a:lnTo>
                <a:lnTo>
                  <a:pt x="5837" y="342"/>
                </a:lnTo>
                <a:lnTo>
                  <a:pt x="5520" y="196"/>
                </a:lnTo>
                <a:lnTo>
                  <a:pt x="5251" y="98"/>
                </a:lnTo>
                <a:lnTo>
                  <a:pt x="5031" y="49"/>
                </a:lnTo>
                <a:lnTo>
                  <a:pt x="4836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938" name="Google Shape;938;p38"/>
          <p:cNvSpPr/>
          <p:nvPr/>
        </p:nvSpPr>
        <p:spPr>
          <a:xfrm>
            <a:off x="5156344" y="2614755"/>
            <a:ext cx="250473" cy="360540"/>
          </a:xfrm>
          <a:custGeom>
            <a:avLst/>
            <a:gdLst/>
            <a:ahLst/>
            <a:cxnLst/>
            <a:rect l="l" t="t" r="r" b="b"/>
            <a:pathLst>
              <a:path w="12896" h="18563" extrusionOk="0">
                <a:moveTo>
                  <a:pt x="6448" y="1564"/>
                </a:moveTo>
                <a:lnTo>
                  <a:pt x="6814" y="1588"/>
                </a:lnTo>
                <a:lnTo>
                  <a:pt x="7181" y="1637"/>
                </a:lnTo>
                <a:lnTo>
                  <a:pt x="7523" y="1735"/>
                </a:lnTo>
                <a:lnTo>
                  <a:pt x="7865" y="1857"/>
                </a:lnTo>
                <a:lnTo>
                  <a:pt x="8182" y="2003"/>
                </a:lnTo>
                <a:lnTo>
                  <a:pt x="8475" y="2199"/>
                </a:lnTo>
                <a:lnTo>
                  <a:pt x="8768" y="2394"/>
                </a:lnTo>
                <a:lnTo>
                  <a:pt x="9013" y="2638"/>
                </a:lnTo>
                <a:lnTo>
                  <a:pt x="9257" y="2883"/>
                </a:lnTo>
                <a:lnTo>
                  <a:pt x="9477" y="3176"/>
                </a:lnTo>
                <a:lnTo>
                  <a:pt x="9647" y="3469"/>
                </a:lnTo>
                <a:lnTo>
                  <a:pt x="9794" y="3786"/>
                </a:lnTo>
                <a:lnTo>
                  <a:pt x="9916" y="4128"/>
                </a:lnTo>
                <a:lnTo>
                  <a:pt x="10014" y="4470"/>
                </a:lnTo>
                <a:lnTo>
                  <a:pt x="10063" y="4836"/>
                </a:lnTo>
                <a:lnTo>
                  <a:pt x="10087" y="5203"/>
                </a:lnTo>
                <a:lnTo>
                  <a:pt x="10087" y="7547"/>
                </a:lnTo>
                <a:lnTo>
                  <a:pt x="2809" y="7547"/>
                </a:lnTo>
                <a:lnTo>
                  <a:pt x="2809" y="5203"/>
                </a:lnTo>
                <a:lnTo>
                  <a:pt x="2833" y="4836"/>
                </a:lnTo>
                <a:lnTo>
                  <a:pt x="2882" y="4470"/>
                </a:lnTo>
                <a:lnTo>
                  <a:pt x="2980" y="4128"/>
                </a:lnTo>
                <a:lnTo>
                  <a:pt x="3102" y="3786"/>
                </a:lnTo>
                <a:lnTo>
                  <a:pt x="3249" y="3469"/>
                </a:lnTo>
                <a:lnTo>
                  <a:pt x="3420" y="3176"/>
                </a:lnTo>
                <a:lnTo>
                  <a:pt x="3639" y="2883"/>
                </a:lnTo>
                <a:lnTo>
                  <a:pt x="3884" y="2638"/>
                </a:lnTo>
                <a:lnTo>
                  <a:pt x="4128" y="2394"/>
                </a:lnTo>
                <a:lnTo>
                  <a:pt x="4421" y="2199"/>
                </a:lnTo>
                <a:lnTo>
                  <a:pt x="4714" y="2003"/>
                </a:lnTo>
                <a:lnTo>
                  <a:pt x="5032" y="1857"/>
                </a:lnTo>
                <a:lnTo>
                  <a:pt x="5373" y="1735"/>
                </a:lnTo>
                <a:lnTo>
                  <a:pt x="5715" y="1637"/>
                </a:lnTo>
                <a:lnTo>
                  <a:pt x="6082" y="1588"/>
                </a:lnTo>
                <a:lnTo>
                  <a:pt x="6448" y="1564"/>
                </a:lnTo>
                <a:close/>
                <a:moveTo>
                  <a:pt x="6448" y="10991"/>
                </a:moveTo>
                <a:lnTo>
                  <a:pt x="6692" y="11015"/>
                </a:lnTo>
                <a:lnTo>
                  <a:pt x="6937" y="11089"/>
                </a:lnTo>
                <a:lnTo>
                  <a:pt x="7132" y="11211"/>
                </a:lnTo>
                <a:lnTo>
                  <a:pt x="7327" y="11357"/>
                </a:lnTo>
                <a:lnTo>
                  <a:pt x="7474" y="11528"/>
                </a:lnTo>
                <a:lnTo>
                  <a:pt x="7572" y="11748"/>
                </a:lnTo>
                <a:lnTo>
                  <a:pt x="7645" y="11968"/>
                </a:lnTo>
                <a:lnTo>
                  <a:pt x="7669" y="12212"/>
                </a:lnTo>
                <a:lnTo>
                  <a:pt x="7669" y="12383"/>
                </a:lnTo>
                <a:lnTo>
                  <a:pt x="7645" y="12530"/>
                </a:lnTo>
                <a:lnTo>
                  <a:pt x="7596" y="12701"/>
                </a:lnTo>
                <a:lnTo>
                  <a:pt x="7523" y="12823"/>
                </a:lnTo>
                <a:lnTo>
                  <a:pt x="7425" y="12969"/>
                </a:lnTo>
                <a:lnTo>
                  <a:pt x="7327" y="13067"/>
                </a:lnTo>
                <a:lnTo>
                  <a:pt x="7205" y="13189"/>
                </a:lnTo>
                <a:lnTo>
                  <a:pt x="7083" y="13262"/>
                </a:lnTo>
                <a:lnTo>
                  <a:pt x="7230" y="15094"/>
                </a:lnTo>
                <a:lnTo>
                  <a:pt x="5667" y="15094"/>
                </a:lnTo>
                <a:lnTo>
                  <a:pt x="5813" y="13262"/>
                </a:lnTo>
                <a:lnTo>
                  <a:pt x="5691" y="13189"/>
                </a:lnTo>
                <a:lnTo>
                  <a:pt x="5569" y="13067"/>
                </a:lnTo>
                <a:lnTo>
                  <a:pt x="5471" y="12969"/>
                </a:lnTo>
                <a:lnTo>
                  <a:pt x="5373" y="12823"/>
                </a:lnTo>
                <a:lnTo>
                  <a:pt x="5300" y="12701"/>
                </a:lnTo>
                <a:lnTo>
                  <a:pt x="5251" y="12530"/>
                </a:lnTo>
                <a:lnTo>
                  <a:pt x="5227" y="12383"/>
                </a:lnTo>
                <a:lnTo>
                  <a:pt x="5227" y="12212"/>
                </a:lnTo>
                <a:lnTo>
                  <a:pt x="5251" y="11968"/>
                </a:lnTo>
                <a:lnTo>
                  <a:pt x="5325" y="11748"/>
                </a:lnTo>
                <a:lnTo>
                  <a:pt x="5422" y="11528"/>
                </a:lnTo>
                <a:lnTo>
                  <a:pt x="5569" y="11357"/>
                </a:lnTo>
                <a:lnTo>
                  <a:pt x="5764" y="11211"/>
                </a:lnTo>
                <a:lnTo>
                  <a:pt x="5960" y="11089"/>
                </a:lnTo>
                <a:lnTo>
                  <a:pt x="6204" y="11015"/>
                </a:lnTo>
                <a:lnTo>
                  <a:pt x="6448" y="10991"/>
                </a:lnTo>
                <a:close/>
                <a:moveTo>
                  <a:pt x="6448" y="1"/>
                </a:moveTo>
                <a:lnTo>
                  <a:pt x="5911" y="25"/>
                </a:lnTo>
                <a:lnTo>
                  <a:pt x="5398" y="123"/>
                </a:lnTo>
                <a:lnTo>
                  <a:pt x="4909" y="245"/>
                </a:lnTo>
                <a:lnTo>
                  <a:pt x="4421" y="416"/>
                </a:lnTo>
                <a:lnTo>
                  <a:pt x="3981" y="636"/>
                </a:lnTo>
                <a:lnTo>
                  <a:pt x="3542" y="904"/>
                </a:lnTo>
                <a:lnTo>
                  <a:pt x="3151" y="1197"/>
                </a:lnTo>
                <a:lnTo>
                  <a:pt x="2760" y="1539"/>
                </a:lnTo>
                <a:lnTo>
                  <a:pt x="2443" y="1906"/>
                </a:lnTo>
                <a:lnTo>
                  <a:pt x="2125" y="2296"/>
                </a:lnTo>
                <a:lnTo>
                  <a:pt x="1881" y="2736"/>
                </a:lnTo>
                <a:lnTo>
                  <a:pt x="1661" y="3176"/>
                </a:lnTo>
                <a:lnTo>
                  <a:pt x="1466" y="3664"/>
                </a:lnTo>
                <a:lnTo>
                  <a:pt x="1344" y="4153"/>
                </a:lnTo>
                <a:lnTo>
                  <a:pt x="1270" y="4690"/>
                </a:lnTo>
                <a:lnTo>
                  <a:pt x="1246" y="5203"/>
                </a:lnTo>
                <a:lnTo>
                  <a:pt x="1246" y="7547"/>
                </a:lnTo>
                <a:lnTo>
                  <a:pt x="391" y="7547"/>
                </a:lnTo>
                <a:lnTo>
                  <a:pt x="293" y="7572"/>
                </a:lnTo>
                <a:lnTo>
                  <a:pt x="220" y="7621"/>
                </a:lnTo>
                <a:lnTo>
                  <a:pt x="147" y="7669"/>
                </a:lnTo>
                <a:lnTo>
                  <a:pt x="74" y="7743"/>
                </a:lnTo>
                <a:lnTo>
                  <a:pt x="49" y="7840"/>
                </a:lnTo>
                <a:lnTo>
                  <a:pt x="0" y="7914"/>
                </a:lnTo>
                <a:lnTo>
                  <a:pt x="0" y="8036"/>
                </a:lnTo>
                <a:lnTo>
                  <a:pt x="0" y="18074"/>
                </a:lnTo>
                <a:lnTo>
                  <a:pt x="0" y="18171"/>
                </a:lnTo>
                <a:lnTo>
                  <a:pt x="49" y="18269"/>
                </a:lnTo>
                <a:lnTo>
                  <a:pt x="74" y="18342"/>
                </a:lnTo>
                <a:lnTo>
                  <a:pt x="147" y="18416"/>
                </a:lnTo>
                <a:lnTo>
                  <a:pt x="220" y="18464"/>
                </a:lnTo>
                <a:lnTo>
                  <a:pt x="293" y="18513"/>
                </a:lnTo>
                <a:lnTo>
                  <a:pt x="391" y="18538"/>
                </a:lnTo>
                <a:lnTo>
                  <a:pt x="489" y="18562"/>
                </a:lnTo>
                <a:lnTo>
                  <a:pt x="12407" y="18562"/>
                </a:lnTo>
                <a:lnTo>
                  <a:pt x="12505" y="18538"/>
                </a:lnTo>
                <a:lnTo>
                  <a:pt x="12603" y="18513"/>
                </a:lnTo>
                <a:lnTo>
                  <a:pt x="12676" y="18464"/>
                </a:lnTo>
                <a:lnTo>
                  <a:pt x="12749" y="18416"/>
                </a:lnTo>
                <a:lnTo>
                  <a:pt x="12822" y="18342"/>
                </a:lnTo>
                <a:lnTo>
                  <a:pt x="12847" y="18269"/>
                </a:lnTo>
                <a:lnTo>
                  <a:pt x="12896" y="18171"/>
                </a:lnTo>
                <a:lnTo>
                  <a:pt x="12896" y="18074"/>
                </a:lnTo>
                <a:lnTo>
                  <a:pt x="12896" y="8036"/>
                </a:lnTo>
                <a:lnTo>
                  <a:pt x="12896" y="7914"/>
                </a:lnTo>
                <a:lnTo>
                  <a:pt x="12847" y="7840"/>
                </a:lnTo>
                <a:lnTo>
                  <a:pt x="12822" y="7743"/>
                </a:lnTo>
                <a:lnTo>
                  <a:pt x="12749" y="7669"/>
                </a:lnTo>
                <a:lnTo>
                  <a:pt x="12676" y="7621"/>
                </a:lnTo>
                <a:lnTo>
                  <a:pt x="12603" y="7572"/>
                </a:lnTo>
                <a:lnTo>
                  <a:pt x="12505" y="7547"/>
                </a:lnTo>
                <a:lnTo>
                  <a:pt x="11650" y="7547"/>
                </a:lnTo>
                <a:lnTo>
                  <a:pt x="11650" y="5203"/>
                </a:lnTo>
                <a:lnTo>
                  <a:pt x="11626" y="4690"/>
                </a:lnTo>
                <a:lnTo>
                  <a:pt x="11552" y="4153"/>
                </a:lnTo>
                <a:lnTo>
                  <a:pt x="11430" y="3664"/>
                </a:lnTo>
                <a:lnTo>
                  <a:pt x="11235" y="3176"/>
                </a:lnTo>
                <a:lnTo>
                  <a:pt x="11015" y="2736"/>
                </a:lnTo>
                <a:lnTo>
                  <a:pt x="10771" y="2296"/>
                </a:lnTo>
                <a:lnTo>
                  <a:pt x="10453" y="1906"/>
                </a:lnTo>
                <a:lnTo>
                  <a:pt x="10136" y="1539"/>
                </a:lnTo>
                <a:lnTo>
                  <a:pt x="9745" y="1197"/>
                </a:lnTo>
                <a:lnTo>
                  <a:pt x="9354" y="904"/>
                </a:lnTo>
                <a:lnTo>
                  <a:pt x="8939" y="636"/>
                </a:lnTo>
                <a:lnTo>
                  <a:pt x="8475" y="416"/>
                </a:lnTo>
                <a:lnTo>
                  <a:pt x="7987" y="245"/>
                </a:lnTo>
                <a:lnTo>
                  <a:pt x="7498" y="123"/>
                </a:lnTo>
                <a:lnTo>
                  <a:pt x="6985" y="25"/>
                </a:lnTo>
                <a:lnTo>
                  <a:pt x="644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939" name="Google Shape;939;p38"/>
          <p:cNvGrpSpPr/>
          <p:nvPr/>
        </p:nvGrpSpPr>
        <p:grpSpPr>
          <a:xfrm>
            <a:off x="5682117" y="2625996"/>
            <a:ext cx="245733" cy="349158"/>
            <a:chOff x="6701050" y="2978375"/>
            <a:chExt cx="316300" cy="449425"/>
          </a:xfrm>
        </p:grpSpPr>
        <p:sp>
          <p:nvSpPr>
            <p:cNvPr id="940" name="Google Shape;940;p38"/>
            <p:cNvSpPr/>
            <p:nvPr/>
          </p:nvSpPr>
          <p:spPr>
            <a:xfrm>
              <a:off x="6701050" y="2978375"/>
              <a:ext cx="316300" cy="78175"/>
            </a:xfrm>
            <a:custGeom>
              <a:avLst/>
              <a:gdLst/>
              <a:ahLst/>
              <a:cxnLst/>
              <a:rect l="l" t="t" r="r" b="b"/>
              <a:pathLst>
                <a:path w="12652" h="3127" extrusionOk="0">
                  <a:moveTo>
                    <a:pt x="7840" y="782"/>
                  </a:moveTo>
                  <a:lnTo>
                    <a:pt x="7865" y="807"/>
                  </a:lnTo>
                  <a:lnTo>
                    <a:pt x="7889" y="831"/>
                  </a:lnTo>
                  <a:lnTo>
                    <a:pt x="7889" y="880"/>
                  </a:lnTo>
                  <a:lnTo>
                    <a:pt x="7889" y="1417"/>
                  </a:lnTo>
                  <a:lnTo>
                    <a:pt x="4763" y="1417"/>
                  </a:lnTo>
                  <a:lnTo>
                    <a:pt x="4763" y="880"/>
                  </a:lnTo>
                  <a:lnTo>
                    <a:pt x="4763" y="831"/>
                  </a:lnTo>
                  <a:lnTo>
                    <a:pt x="4787" y="807"/>
                  </a:lnTo>
                  <a:lnTo>
                    <a:pt x="4812" y="782"/>
                  </a:lnTo>
                  <a:close/>
                  <a:moveTo>
                    <a:pt x="4861" y="1"/>
                  </a:moveTo>
                  <a:lnTo>
                    <a:pt x="4690" y="25"/>
                  </a:lnTo>
                  <a:lnTo>
                    <a:pt x="4519" y="74"/>
                  </a:lnTo>
                  <a:lnTo>
                    <a:pt x="4372" y="147"/>
                  </a:lnTo>
                  <a:lnTo>
                    <a:pt x="4250" y="269"/>
                  </a:lnTo>
                  <a:lnTo>
                    <a:pt x="4128" y="392"/>
                  </a:lnTo>
                  <a:lnTo>
                    <a:pt x="4055" y="538"/>
                  </a:lnTo>
                  <a:lnTo>
                    <a:pt x="4006" y="709"/>
                  </a:lnTo>
                  <a:lnTo>
                    <a:pt x="3982" y="880"/>
                  </a:lnTo>
                  <a:lnTo>
                    <a:pt x="3982" y="1417"/>
                  </a:lnTo>
                  <a:lnTo>
                    <a:pt x="391" y="1417"/>
                  </a:lnTo>
                  <a:lnTo>
                    <a:pt x="294" y="1466"/>
                  </a:lnTo>
                  <a:lnTo>
                    <a:pt x="220" y="1491"/>
                  </a:lnTo>
                  <a:lnTo>
                    <a:pt x="147" y="1564"/>
                  </a:lnTo>
                  <a:lnTo>
                    <a:pt x="74" y="1637"/>
                  </a:lnTo>
                  <a:lnTo>
                    <a:pt x="49" y="1710"/>
                  </a:lnTo>
                  <a:lnTo>
                    <a:pt x="1" y="1808"/>
                  </a:lnTo>
                  <a:lnTo>
                    <a:pt x="1" y="1906"/>
                  </a:lnTo>
                  <a:lnTo>
                    <a:pt x="1" y="3127"/>
                  </a:lnTo>
                  <a:lnTo>
                    <a:pt x="12652" y="3127"/>
                  </a:lnTo>
                  <a:lnTo>
                    <a:pt x="12652" y="1906"/>
                  </a:lnTo>
                  <a:lnTo>
                    <a:pt x="12652" y="1808"/>
                  </a:lnTo>
                  <a:lnTo>
                    <a:pt x="12603" y="1710"/>
                  </a:lnTo>
                  <a:lnTo>
                    <a:pt x="12578" y="1637"/>
                  </a:lnTo>
                  <a:lnTo>
                    <a:pt x="12505" y="1564"/>
                  </a:lnTo>
                  <a:lnTo>
                    <a:pt x="12432" y="1491"/>
                  </a:lnTo>
                  <a:lnTo>
                    <a:pt x="12359" y="1466"/>
                  </a:lnTo>
                  <a:lnTo>
                    <a:pt x="12261" y="1417"/>
                  </a:lnTo>
                  <a:lnTo>
                    <a:pt x="8671" y="1417"/>
                  </a:lnTo>
                  <a:lnTo>
                    <a:pt x="8671" y="880"/>
                  </a:lnTo>
                  <a:lnTo>
                    <a:pt x="8646" y="709"/>
                  </a:lnTo>
                  <a:lnTo>
                    <a:pt x="8597" y="538"/>
                  </a:lnTo>
                  <a:lnTo>
                    <a:pt x="8524" y="392"/>
                  </a:lnTo>
                  <a:lnTo>
                    <a:pt x="8402" y="269"/>
                  </a:lnTo>
                  <a:lnTo>
                    <a:pt x="8280" y="147"/>
                  </a:lnTo>
                  <a:lnTo>
                    <a:pt x="8133" y="74"/>
                  </a:lnTo>
                  <a:lnTo>
                    <a:pt x="7962" y="25"/>
                  </a:lnTo>
                  <a:lnTo>
                    <a:pt x="779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41" name="Google Shape;941;p38"/>
            <p:cNvSpPr/>
            <p:nvPr/>
          </p:nvSpPr>
          <p:spPr>
            <a:xfrm>
              <a:off x="6713875" y="3068750"/>
              <a:ext cx="290650" cy="359050"/>
            </a:xfrm>
            <a:custGeom>
              <a:avLst/>
              <a:gdLst/>
              <a:ahLst/>
              <a:cxnLst/>
              <a:rect l="l" t="t" r="r" b="b"/>
              <a:pathLst>
                <a:path w="11626" h="14362" extrusionOk="0">
                  <a:moveTo>
                    <a:pt x="2614" y="1686"/>
                  </a:moveTo>
                  <a:lnTo>
                    <a:pt x="2711" y="1710"/>
                  </a:lnTo>
                  <a:lnTo>
                    <a:pt x="2785" y="1759"/>
                  </a:lnTo>
                  <a:lnTo>
                    <a:pt x="2834" y="1857"/>
                  </a:lnTo>
                  <a:lnTo>
                    <a:pt x="2858" y="1930"/>
                  </a:lnTo>
                  <a:lnTo>
                    <a:pt x="2858" y="12432"/>
                  </a:lnTo>
                  <a:lnTo>
                    <a:pt x="2834" y="12529"/>
                  </a:lnTo>
                  <a:lnTo>
                    <a:pt x="2785" y="12603"/>
                  </a:lnTo>
                  <a:lnTo>
                    <a:pt x="2711" y="12652"/>
                  </a:lnTo>
                  <a:lnTo>
                    <a:pt x="2614" y="12676"/>
                  </a:lnTo>
                  <a:lnTo>
                    <a:pt x="2516" y="12652"/>
                  </a:lnTo>
                  <a:lnTo>
                    <a:pt x="2443" y="12603"/>
                  </a:lnTo>
                  <a:lnTo>
                    <a:pt x="2394" y="12529"/>
                  </a:lnTo>
                  <a:lnTo>
                    <a:pt x="2369" y="12432"/>
                  </a:lnTo>
                  <a:lnTo>
                    <a:pt x="2369" y="1930"/>
                  </a:lnTo>
                  <a:lnTo>
                    <a:pt x="2394" y="1857"/>
                  </a:lnTo>
                  <a:lnTo>
                    <a:pt x="2443" y="1759"/>
                  </a:lnTo>
                  <a:lnTo>
                    <a:pt x="2516" y="1710"/>
                  </a:lnTo>
                  <a:lnTo>
                    <a:pt x="2614" y="1686"/>
                  </a:lnTo>
                  <a:close/>
                  <a:moveTo>
                    <a:pt x="5813" y="1686"/>
                  </a:moveTo>
                  <a:lnTo>
                    <a:pt x="5911" y="1710"/>
                  </a:lnTo>
                  <a:lnTo>
                    <a:pt x="5984" y="1759"/>
                  </a:lnTo>
                  <a:lnTo>
                    <a:pt x="6033" y="1857"/>
                  </a:lnTo>
                  <a:lnTo>
                    <a:pt x="6057" y="1930"/>
                  </a:lnTo>
                  <a:lnTo>
                    <a:pt x="6057" y="12432"/>
                  </a:lnTo>
                  <a:lnTo>
                    <a:pt x="6033" y="12529"/>
                  </a:lnTo>
                  <a:lnTo>
                    <a:pt x="5984" y="12603"/>
                  </a:lnTo>
                  <a:lnTo>
                    <a:pt x="5911" y="12652"/>
                  </a:lnTo>
                  <a:lnTo>
                    <a:pt x="5813" y="12676"/>
                  </a:lnTo>
                  <a:lnTo>
                    <a:pt x="5715" y="12652"/>
                  </a:lnTo>
                  <a:lnTo>
                    <a:pt x="5642" y="12603"/>
                  </a:lnTo>
                  <a:lnTo>
                    <a:pt x="5593" y="12529"/>
                  </a:lnTo>
                  <a:lnTo>
                    <a:pt x="5569" y="12432"/>
                  </a:lnTo>
                  <a:lnTo>
                    <a:pt x="5569" y="1930"/>
                  </a:lnTo>
                  <a:lnTo>
                    <a:pt x="5593" y="1857"/>
                  </a:lnTo>
                  <a:lnTo>
                    <a:pt x="5642" y="1759"/>
                  </a:lnTo>
                  <a:lnTo>
                    <a:pt x="5715" y="1710"/>
                  </a:lnTo>
                  <a:lnTo>
                    <a:pt x="5813" y="1686"/>
                  </a:lnTo>
                  <a:close/>
                  <a:moveTo>
                    <a:pt x="9013" y="1686"/>
                  </a:moveTo>
                  <a:lnTo>
                    <a:pt x="9110" y="1710"/>
                  </a:lnTo>
                  <a:lnTo>
                    <a:pt x="9183" y="1759"/>
                  </a:lnTo>
                  <a:lnTo>
                    <a:pt x="9232" y="1857"/>
                  </a:lnTo>
                  <a:lnTo>
                    <a:pt x="9257" y="1930"/>
                  </a:lnTo>
                  <a:lnTo>
                    <a:pt x="9257" y="12432"/>
                  </a:lnTo>
                  <a:lnTo>
                    <a:pt x="9232" y="12529"/>
                  </a:lnTo>
                  <a:lnTo>
                    <a:pt x="9183" y="12603"/>
                  </a:lnTo>
                  <a:lnTo>
                    <a:pt x="9110" y="12652"/>
                  </a:lnTo>
                  <a:lnTo>
                    <a:pt x="9013" y="12676"/>
                  </a:lnTo>
                  <a:lnTo>
                    <a:pt x="8915" y="12652"/>
                  </a:lnTo>
                  <a:lnTo>
                    <a:pt x="8842" y="12603"/>
                  </a:lnTo>
                  <a:lnTo>
                    <a:pt x="8793" y="12529"/>
                  </a:lnTo>
                  <a:lnTo>
                    <a:pt x="8768" y="12432"/>
                  </a:lnTo>
                  <a:lnTo>
                    <a:pt x="8768" y="1930"/>
                  </a:lnTo>
                  <a:lnTo>
                    <a:pt x="8793" y="1857"/>
                  </a:lnTo>
                  <a:lnTo>
                    <a:pt x="8842" y="1759"/>
                  </a:lnTo>
                  <a:lnTo>
                    <a:pt x="8915" y="1710"/>
                  </a:lnTo>
                  <a:lnTo>
                    <a:pt x="9013" y="1686"/>
                  </a:lnTo>
                  <a:close/>
                  <a:moveTo>
                    <a:pt x="0" y="0"/>
                  </a:moveTo>
                  <a:lnTo>
                    <a:pt x="0" y="13873"/>
                  </a:lnTo>
                  <a:lnTo>
                    <a:pt x="0" y="13970"/>
                  </a:lnTo>
                  <a:lnTo>
                    <a:pt x="49" y="14068"/>
                  </a:lnTo>
                  <a:lnTo>
                    <a:pt x="74" y="14141"/>
                  </a:lnTo>
                  <a:lnTo>
                    <a:pt x="147" y="14215"/>
                  </a:lnTo>
                  <a:lnTo>
                    <a:pt x="220" y="14263"/>
                  </a:lnTo>
                  <a:lnTo>
                    <a:pt x="294" y="14312"/>
                  </a:lnTo>
                  <a:lnTo>
                    <a:pt x="391" y="14337"/>
                  </a:lnTo>
                  <a:lnTo>
                    <a:pt x="489" y="14361"/>
                  </a:lnTo>
                  <a:lnTo>
                    <a:pt x="11137" y="14361"/>
                  </a:lnTo>
                  <a:lnTo>
                    <a:pt x="11235" y="14337"/>
                  </a:lnTo>
                  <a:lnTo>
                    <a:pt x="11333" y="14312"/>
                  </a:lnTo>
                  <a:lnTo>
                    <a:pt x="11406" y="14263"/>
                  </a:lnTo>
                  <a:lnTo>
                    <a:pt x="11479" y="14215"/>
                  </a:lnTo>
                  <a:lnTo>
                    <a:pt x="11553" y="14141"/>
                  </a:lnTo>
                  <a:lnTo>
                    <a:pt x="11577" y="14068"/>
                  </a:lnTo>
                  <a:lnTo>
                    <a:pt x="11626" y="13970"/>
                  </a:lnTo>
                  <a:lnTo>
                    <a:pt x="11626" y="13873"/>
                  </a:lnTo>
                  <a:lnTo>
                    <a:pt x="116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942" name="Google Shape;942;p38"/>
          <p:cNvGrpSpPr/>
          <p:nvPr/>
        </p:nvGrpSpPr>
        <p:grpSpPr>
          <a:xfrm>
            <a:off x="1440418" y="3200921"/>
            <a:ext cx="350110" cy="235304"/>
            <a:chOff x="1241275" y="3718400"/>
            <a:chExt cx="450650" cy="302875"/>
          </a:xfrm>
        </p:grpSpPr>
        <p:sp>
          <p:nvSpPr>
            <p:cNvPr id="943" name="Google Shape;943;p38"/>
            <p:cNvSpPr/>
            <p:nvPr/>
          </p:nvSpPr>
          <p:spPr>
            <a:xfrm>
              <a:off x="1241275" y="3718400"/>
              <a:ext cx="450650" cy="302875"/>
            </a:xfrm>
            <a:custGeom>
              <a:avLst/>
              <a:gdLst/>
              <a:ahLst/>
              <a:cxnLst/>
              <a:rect l="l" t="t" r="r" b="b"/>
              <a:pathLst>
                <a:path w="18026" h="12115" extrusionOk="0">
                  <a:moveTo>
                    <a:pt x="17048" y="977"/>
                  </a:moveTo>
                  <a:lnTo>
                    <a:pt x="17048" y="3127"/>
                  </a:lnTo>
                  <a:lnTo>
                    <a:pt x="978" y="3127"/>
                  </a:lnTo>
                  <a:lnTo>
                    <a:pt x="978" y="977"/>
                  </a:lnTo>
                  <a:close/>
                  <a:moveTo>
                    <a:pt x="17048" y="5447"/>
                  </a:moveTo>
                  <a:lnTo>
                    <a:pt x="17048" y="11137"/>
                  </a:lnTo>
                  <a:lnTo>
                    <a:pt x="978" y="11137"/>
                  </a:lnTo>
                  <a:lnTo>
                    <a:pt x="978" y="5447"/>
                  </a:lnTo>
                  <a:close/>
                  <a:moveTo>
                    <a:pt x="978" y="1"/>
                  </a:moveTo>
                  <a:lnTo>
                    <a:pt x="782" y="25"/>
                  </a:lnTo>
                  <a:lnTo>
                    <a:pt x="587" y="74"/>
                  </a:lnTo>
                  <a:lnTo>
                    <a:pt x="416" y="172"/>
                  </a:lnTo>
                  <a:lnTo>
                    <a:pt x="294" y="294"/>
                  </a:lnTo>
                  <a:lnTo>
                    <a:pt x="172" y="440"/>
                  </a:lnTo>
                  <a:lnTo>
                    <a:pt x="74" y="611"/>
                  </a:lnTo>
                  <a:lnTo>
                    <a:pt x="25" y="782"/>
                  </a:lnTo>
                  <a:lnTo>
                    <a:pt x="1" y="977"/>
                  </a:lnTo>
                  <a:lnTo>
                    <a:pt x="1" y="11137"/>
                  </a:lnTo>
                  <a:lnTo>
                    <a:pt x="25" y="11333"/>
                  </a:lnTo>
                  <a:lnTo>
                    <a:pt x="74" y="11504"/>
                  </a:lnTo>
                  <a:lnTo>
                    <a:pt x="172" y="11675"/>
                  </a:lnTo>
                  <a:lnTo>
                    <a:pt x="294" y="11821"/>
                  </a:lnTo>
                  <a:lnTo>
                    <a:pt x="416" y="11943"/>
                  </a:lnTo>
                  <a:lnTo>
                    <a:pt x="587" y="12041"/>
                  </a:lnTo>
                  <a:lnTo>
                    <a:pt x="782" y="12090"/>
                  </a:lnTo>
                  <a:lnTo>
                    <a:pt x="978" y="12114"/>
                  </a:lnTo>
                  <a:lnTo>
                    <a:pt x="17048" y="12114"/>
                  </a:lnTo>
                  <a:lnTo>
                    <a:pt x="17243" y="12090"/>
                  </a:lnTo>
                  <a:lnTo>
                    <a:pt x="17439" y="12041"/>
                  </a:lnTo>
                  <a:lnTo>
                    <a:pt x="17610" y="11943"/>
                  </a:lnTo>
                  <a:lnTo>
                    <a:pt x="17732" y="11821"/>
                  </a:lnTo>
                  <a:lnTo>
                    <a:pt x="17854" y="11675"/>
                  </a:lnTo>
                  <a:lnTo>
                    <a:pt x="17952" y="11504"/>
                  </a:lnTo>
                  <a:lnTo>
                    <a:pt x="18001" y="11333"/>
                  </a:lnTo>
                  <a:lnTo>
                    <a:pt x="18025" y="11137"/>
                  </a:lnTo>
                  <a:lnTo>
                    <a:pt x="18025" y="977"/>
                  </a:lnTo>
                  <a:lnTo>
                    <a:pt x="18001" y="782"/>
                  </a:lnTo>
                  <a:lnTo>
                    <a:pt x="17952" y="611"/>
                  </a:lnTo>
                  <a:lnTo>
                    <a:pt x="17854" y="440"/>
                  </a:lnTo>
                  <a:lnTo>
                    <a:pt x="17732" y="294"/>
                  </a:lnTo>
                  <a:lnTo>
                    <a:pt x="17610" y="172"/>
                  </a:lnTo>
                  <a:lnTo>
                    <a:pt x="17439" y="74"/>
                  </a:lnTo>
                  <a:lnTo>
                    <a:pt x="17243" y="25"/>
                  </a:lnTo>
                  <a:lnTo>
                    <a:pt x="170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44" name="Google Shape;944;p38"/>
            <p:cNvSpPr/>
            <p:nvPr/>
          </p:nvSpPr>
          <p:spPr>
            <a:xfrm>
              <a:off x="1293175" y="3895475"/>
              <a:ext cx="174050" cy="12225"/>
            </a:xfrm>
            <a:custGeom>
              <a:avLst/>
              <a:gdLst/>
              <a:ahLst/>
              <a:cxnLst/>
              <a:rect l="l" t="t" r="r" b="b"/>
              <a:pathLst>
                <a:path w="6962" h="489" extrusionOk="0">
                  <a:moveTo>
                    <a:pt x="245" y="0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6717" y="489"/>
                  </a:lnTo>
                  <a:lnTo>
                    <a:pt x="6815" y="464"/>
                  </a:lnTo>
                  <a:lnTo>
                    <a:pt x="6888" y="415"/>
                  </a:lnTo>
                  <a:lnTo>
                    <a:pt x="6961" y="342"/>
                  </a:lnTo>
                  <a:lnTo>
                    <a:pt x="6961" y="244"/>
                  </a:lnTo>
                  <a:lnTo>
                    <a:pt x="6961" y="147"/>
                  </a:lnTo>
                  <a:lnTo>
                    <a:pt x="6888" y="74"/>
                  </a:lnTo>
                  <a:lnTo>
                    <a:pt x="6815" y="25"/>
                  </a:lnTo>
                  <a:lnTo>
                    <a:pt x="671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45" name="Google Shape;945;p38"/>
            <p:cNvSpPr/>
            <p:nvPr/>
          </p:nvSpPr>
          <p:spPr>
            <a:xfrm>
              <a:off x="1293175" y="3935775"/>
              <a:ext cx="122750" cy="12225"/>
            </a:xfrm>
            <a:custGeom>
              <a:avLst/>
              <a:gdLst/>
              <a:ahLst/>
              <a:cxnLst/>
              <a:rect l="l" t="t" r="r" b="b"/>
              <a:pathLst>
                <a:path w="4910" h="489" extrusionOk="0">
                  <a:moveTo>
                    <a:pt x="245" y="0"/>
                  </a:moveTo>
                  <a:lnTo>
                    <a:pt x="147" y="25"/>
                  </a:lnTo>
                  <a:lnTo>
                    <a:pt x="74" y="73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4666" y="489"/>
                  </a:lnTo>
                  <a:lnTo>
                    <a:pt x="4763" y="464"/>
                  </a:lnTo>
                  <a:lnTo>
                    <a:pt x="4837" y="415"/>
                  </a:lnTo>
                  <a:lnTo>
                    <a:pt x="4885" y="342"/>
                  </a:lnTo>
                  <a:lnTo>
                    <a:pt x="4910" y="244"/>
                  </a:lnTo>
                  <a:lnTo>
                    <a:pt x="4885" y="147"/>
                  </a:lnTo>
                  <a:lnTo>
                    <a:pt x="4837" y="73"/>
                  </a:lnTo>
                  <a:lnTo>
                    <a:pt x="4763" y="25"/>
                  </a:lnTo>
                  <a:lnTo>
                    <a:pt x="466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46" name="Google Shape;946;p38"/>
            <p:cNvSpPr/>
            <p:nvPr/>
          </p:nvSpPr>
          <p:spPr>
            <a:xfrm>
              <a:off x="1570375" y="3901575"/>
              <a:ext cx="62300" cy="40325"/>
            </a:xfrm>
            <a:custGeom>
              <a:avLst/>
              <a:gdLst/>
              <a:ahLst/>
              <a:cxnLst/>
              <a:rect l="l" t="t" r="r" b="b"/>
              <a:pathLst>
                <a:path w="2492" h="1613" extrusionOk="0">
                  <a:moveTo>
                    <a:pt x="392" y="0"/>
                  </a:moveTo>
                  <a:lnTo>
                    <a:pt x="294" y="25"/>
                  </a:lnTo>
                  <a:lnTo>
                    <a:pt x="221" y="74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4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1124"/>
                  </a:lnTo>
                  <a:lnTo>
                    <a:pt x="25" y="1222"/>
                  </a:lnTo>
                  <a:lnTo>
                    <a:pt x="50" y="1319"/>
                  </a:lnTo>
                  <a:lnTo>
                    <a:pt x="99" y="1393"/>
                  </a:lnTo>
                  <a:lnTo>
                    <a:pt x="147" y="1466"/>
                  </a:lnTo>
                  <a:lnTo>
                    <a:pt x="221" y="1515"/>
                  </a:lnTo>
                  <a:lnTo>
                    <a:pt x="294" y="1564"/>
                  </a:lnTo>
                  <a:lnTo>
                    <a:pt x="392" y="1588"/>
                  </a:lnTo>
                  <a:lnTo>
                    <a:pt x="489" y="1612"/>
                  </a:lnTo>
                  <a:lnTo>
                    <a:pt x="2004" y="1612"/>
                  </a:lnTo>
                  <a:lnTo>
                    <a:pt x="2101" y="1588"/>
                  </a:lnTo>
                  <a:lnTo>
                    <a:pt x="2199" y="1564"/>
                  </a:lnTo>
                  <a:lnTo>
                    <a:pt x="2272" y="1515"/>
                  </a:lnTo>
                  <a:lnTo>
                    <a:pt x="2345" y="1466"/>
                  </a:lnTo>
                  <a:lnTo>
                    <a:pt x="2394" y="1393"/>
                  </a:lnTo>
                  <a:lnTo>
                    <a:pt x="2443" y="1319"/>
                  </a:lnTo>
                  <a:lnTo>
                    <a:pt x="2492" y="1222"/>
                  </a:lnTo>
                  <a:lnTo>
                    <a:pt x="2492" y="1124"/>
                  </a:lnTo>
                  <a:lnTo>
                    <a:pt x="2492" y="489"/>
                  </a:lnTo>
                  <a:lnTo>
                    <a:pt x="2492" y="391"/>
                  </a:lnTo>
                  <a:lnTo>
                    <a:pt x="2443" y="294"/>
                  </a:lnTo>
                  <a:lnTo>
                    <a:pt x="2394" y="220"/>
                  </a:lnTo>
                  <a:lnTo>
                    <a:pt x="2345" y="147"/>
                  </a:lnTo>
                  <a:lnTo>
                    <a:pt x="2272" y="74"/>
                  </a:lnTo>
                  <a:lnTo>
                    <a:pt x="2199" y="25"/>
                  </a:lnTo>
                  <a:lnTo>
                    <a:pt x="21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947" name="Google Shape;947;p38"/>
          <p:cNvGrpSpPr/>
          <p:nvPr/>
        </p:nvGrpSpPr>
        <p:grpSpPr>
          <a:xfrm>
            <a:off x="1968866" y="3182897"/>
            <a:ext cx="340593" cy="271818"/>
            <a:chOff x="1921475" y="3695200"/>
            <a:chExt cx="438400" cy="349875"/>
          </a:xfrm>
        </p:grpSpPr>
        <p:sp>
          <p:nvSpPr>
            <p:cNvPr id="948" name="Google Shape;948;p38"/>
            <p:cNvSpPr/>
            <p:nvPr/>
          </p:nvSpPr>
          <p:spPr>
            <a:xfrm>
              <a:off x="2246900" y="3992550"/>
              <a:ext cx="52525" cy="52525"/>
            </a:xfrm>
            <a:custGeom>
              <a:avLst/>
              <a:gdLst/>
              <a:ahLst/>
              <a:cxnLst/>
              <a:rect l="l" t="t" r="r" b="b"/>
              <a:pathLst>
                <a:path w="2101" h="2101" extrusionOk="0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3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3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49" name="Google Shape;949;p38"/>
            <p:cNvSpPr/>
            <p:nvPr/>
          </p:nvSpPr>
          <p:spPr>
            <a:xfrm>
              <a:off x="2033800" y="3992550"/>
              <a:ext cx="52550" cy="52525"/>
            </a:xfrm>
            <a:custGeom>
              <a:avLst/>
              <a:gdLst/>
              <a:ahLst/>
              <a:cxnLst/>
              <a:rect l="l" t="t" r="r" b="b"/>
              <a:pathLst>
                <a:path w="2102" h="2101" extrusionOk="0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4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4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50" name="Google Shape;950;p38"/>
            <p:cNvSpPr/>
            <p:nvPr/>
          </p:nvSpPr>
          <p:spPr>
            <a:xfrm>
              <a:off x="1921475" y="3695200"/>
              <a:ext cx="438400" cy="297975"/>
            </a:xfrm>
            <a:custGeom>
              <a:avLst/>
              <a:gdLst/>
              <a:ahLst/>
              <a:cxnLst/>
              <a:rect l="l" t="t" r="r" b="b"/>
              <a:pathLst>
                <a:path w="17536" h="11919" extrusionOk="0">
                  <a:moveTo>
                    <a:pt x="15729" y="3371"/>
                  </a:moveTo>
                  <a:lnTo>
                    <a:pt x="15826" y="3395"/>
                  </a:lnTo>
                  <a:lnTo>
                    <a:pt x="15899" y="3444"/>
                  </a:lnTo>
                  <a:lnTo>
                    <a:pt x="15948" y="3517"/>
                  </a:lnTo>
                  <a:lnTo>
                    <a:pt x="15973" y="3615"/>
                  </a:lnTo>
                  <a:lnTo>
                    <a:pt x="15948" y="3713"/>
                  </a:lnTo>
                  <a:lnTo>
                    <a:pt x="13994" y="8060"/>
                  </a:lnTo>
                  <a:lnTo>
                    <a:pt x="13946" y="8133"/>
                  </a:lnTo>
                  <a:lnTo>
                    <a:pt x="13897" y="8158"/>
                  </a:lnTo>
                  <a:lnTo>
                    <a:pt x="13848" y="8207"/>
                  </a:lnTo>
                  <a:lnTo>
                    <a:pt x="13775" y="8207"/>
                  </a:lnTo>
                  <a:lnTo>
                    <a:pt x="13677" y="8182"/>
                  </a:lnTo>
                  <a:lnTo>
                    <a:pt x="13604" y="8133"/>
                  </a:lnTo>
                  <a:lnTo>
                    <a:pt x="13555" y="8036"/>
                  </a:lnTo>
                  <a:lnTo>
                    <a:pt x="13530" y="7962"/>
                  </a:lnTo>
                  <a:lnTo>
                    <a:pt x="13555" y="7865"/>
                  </a:lnTo>
                  <a:lnTo>
                    <a:pt x="15509" y="3517"/>
                  </a:lnTo>
                  <a:lnTo>
                    <a:pt x="15558" y="3420"/>
                  </a:lnTo>
                  <a:lnTo>
                    <a:pt x="15631" y="3371"/>
                  </a:lnTo>
                  <a:close/>
                  <a:moveTo>
                    <a:pt x="13628" y="3273"/>
                  </a:moveTo>
                  <a:lnTo>
                    <a:pt x="13726" y="3298"/>
                  </a:lnTo>
                  <a:lnTo>
                    <a:pt x="13824" y="3322"/>
                  </a:lnTo>
                  <a:lnTo>
                    <a:pt x="13872" y="3395"/>
                  </a:lnTo>
                  <a:lnTo>
                    <a:pt x="13897" y="3493"/>
                  </a:lnTo>
                  <a:lnTo>
                    <a:pt x="13897" y="3591"/>
                  </a:lnTo>
                  <a:lnTo>
                    <a:pt x="12602" y="8158"/>
                  </a:lnTo>
                  <a:lnTo>
                    <a:pt x="12578" y="8231"/>
                  </a:lnTo>
                  <a:lnTo>
                    <a:pt x="12505" y="8304"/>
                  </a:lnTo>
                  <a:lnTo>
                    <a:pt x="12456" y="8329"/>
                  </a:lnTo>
                  <a:lnTo>
                    <a:pt x="12358" y="8353"/>
                  </a:lnTo>
                  <a:lnTo>
                    <a:pt x="12309" y="8329"/>
                  </a:lnTo>
                  <a:lnTo>
                    <a:pt x="12212" y="8304"/>
                  </a:lnTo>
                  <a:lnTo>
                    <a:pt x="12163" y="8231"/>
                  </a:lnTo>
                  <a:lnTo>
                    <a:pt x="12138" y="8133"/>
                  </a:lnTo>
                  <a:lnTo>
                    <a:pt x="12138" y="8036"/>
                  </a:lnTo>
                  <a:lnTo>
                    <a:pt x="13433" y="3469"/>
                  </a:lnTo>
                  <a:lnTo>
                    <a:pt x="13482" y="3371"/>
                  </a:lnTo>
                  <a:lnTo>
                    <a:pt x="13530" y="3298"/>
                  </a:lnTo>
                  <a:lnTo>
                    <a:pt x="13628" y="3273"/>
                  </a:lnTo>
                  <a:close/>
                  <a:moveTo>
                    <a:pt x="11625" y="3200"/>
                  </a:moveTo>
                  <a:lnTo>
                    <a:pt x="11723" y="3224"/>
                  </a:lnTo>
                  <a:lnTo>
                    <a:pt x="11796" y="3298"/>
                  </a:lnTo>
                  <a:lnTo>
                    <a:pt x="11821" y="3371"/>
                  </a:lnTo>
                  <a:lnTo>
                    <a:pt x="11845" y="3469"/>
                  </a:lnTo>
                  <a:lnTo>
                    <a:pt x="11210" y="8280"/>
                  </a:lnTo>
                  <a:lnTo>
                    <a:pt x="11186" y="8353"/>
                  </a:lnTo>
                  <a:lnTo>
                    <a:pt x="11137" y="8426"/>
                  </a:lnTo>
                  <a:lnTo>
                    <a:pt x="11064" y="8475"/>
                  </a:lnTo>
                  <a:lnTo>
                    <a:pt x="10966" y="8500"/>
                  </a:lnTo>
                  <a:lnTo>
                    <a:pt x="10942" y="8500"/>
                  </a:lnTo>
                  <a:lnTo>
                    <a:pt x="10844" y="8451"/>
                  </a:lnTo>
                  <a:lnTo>
                    <a:pt x="10771" y="8402"/>
                  </a:lnTo>
                  <a:lnTo>
                    <a:pt x="10722" y="8304"/>
                  </a:lnTo>
                  <a:lnTo>
                    <a:pt x="10722" y="8207"/>
                  </a:lnTo>
                  <a:lnTo>
                    <a:pt x="11357" y="3420"/>
                  </a:lnTo>
                  <a:lnTo>
                    <a:pt x="11381" y="3322"/>
                  </a:lnTo>
                  <a:lnTo>
                    <a:pt x="11454" y="3249"/>
                  </a:lnTo>
                  <a:lnTo>
                    <a:pt x="11528" y="3200"/>
                  </a:lnTo>
                  <a:close/>
                  <a:moveTo>
                    <a:pt x="9525" y="3102"/>
                  </a:moveTo>
                  <a:lnTo>
                    <a:pt x="9623" y="3127"/>
                  </a:lnTo>
                  <a:lnTo>
                    <a:pt x="9696" y="3175"/>
                  </a:lnTo>
                  <a:lnTo>
                    <a:pt x="9745" y="3249"/>
                  </a:lnTo>
                  <a:lnTo>
                    <a:pt x="9769" y="3346"/>
                  </a:lnTo>
                  <a:lnTo>
                    <a:pt x="9818" y="8378"/>
                  </a:lnTo>
                  <a:lnTo>
                    <a:pt x="9794" y="8475"/>
                  </a:lnTo>
                  <a:lnTo>
                    <a:pt x="9745" y="8573"/>
                  </a:lnTo>
                  <a:lnTo>
                    <a:pt x="9672" y="8622"/>
                  </a:lnTo>
                  <a:lnTo>
                    <a:pt x="9574" y="8646"/>
                  </a:lnTo>
                  <a:lnTo>
                    <a:pt x="9476" y="8622"/>
                  </a:lnTo>
                  <a:lnTo>
                    <a:pt x="9403" y="8573"/>
                  </a:lnTo>
                  <a:lnTo>
                    <a:pt x="9354" y="8475"/>
                  </a:lnTo>
                  <a:lnTo>
                    <a:pt x="9330" y="8402"/>
                  </a:lnTo>
                  <a:lnTo>
                    <a:pt x="9281" y="3346"/>
                  </a:lnTo>
                  <a:lnTo>
                    <a:pt x="9305" y="3273"/>
                  </a:lnTo>
                  <a:lnTo>
                    <a:pt x="9354" y="3175"/>
                  </a:lnTo>
                  <a:lnTo>
                    <a:pt x="9427" y="3127"/>
                  </a:lnTo>
                  <a:lnTo>
                    <a:pt x="9525" y="3102"/>
                  </a:lnTo>
                  <a:close/>
                  <a:moveTo>
                    <a:pt x="7522" y="3029"/>
                  </a:moveTo>
                  <a:lnTo>
                    <a:pt x="7620" y="3078"/>
                  </a:lnTo>
                  <a:lnTo>
                    <a:pt x="7669" y="3151"/>
                  </a:lnTo>
                  <a:lnTo>
                    <a:pt x="7693" y="3249"/>
                  </a:lnTo>
                  <a:lnTo>
                    <a:pt x="8402" y="8500"/>
                  </a:lnTo>
                  <a:lnTo>
                    <a:pt x="8402" y="8597"/>
                  </a:lnTo>
                  <a:lnTo>
                    <a:pt x="8353" y="8671"/>
                  </a:lnTo>
                  <a:lnTo>
                    <a:pt x="8279" y="8744"/>
                  </a:lnTo>
                  <a:lnTo>
                    <a:pt x="8206" y="8768"/>
                  </a:lnTo>
                  <a:lnTo>
                    <a:pt x="8084" y="8768"/>
                  </a:lnTo>
                  <a:lnTo>
                    <a:pt x="8011" y="8720"/>
                  </a:lnTo>
                  <a:lnTo>
                    <a:pt x="7962" y="8646"/>
                  </a:lnTo>
                  <a:lnTo>
                    <a:pt x="7913" y="8573"/>
                  </a:lnTo>
                  <a:lnTo>
                    <a:pt x="7229" y="3298"/>
                  </a:lnTo>
                  <a:lnTo>
                    <a:pt x="7229" y="3200"/>
                  </a:lnTo>
                  <a:lnTo>
                    <a:pt x="7278" y="3127"/>
                  </a:lnTo>
                  <a:lnTo>
                    <a:pt x="7327" y="3053"/>
                  </a:lnTo>
                  <a:lnTo>
                    <a:pt x="7425" y="3029"/>
                  </a:lnTo>
                  <a:close/>
                  <a:moveTo>
                    <a:pt x="5446" y="2956"/>
                  </a:moveTo>
                  <a:lnTo>
                    <a:pt x="5520" y="2980"/>
                  </a:lnTo>
                  <a:lnTo>
                    <a:pt x="5593" y="3053"/>
                  </a:lnTo>
                  <a:lnTo>
                    <a:pt x="5642" y="3127"/>
                  </a:lnTo>
                  <a:lnTo>
                    <a:pt x="7009" y="8622"/>
                  </a:lnTo>
                  <a:lnTo>
                    <a:pt x="7009" y="8720"/>
                  </a:lnTo>
                  <a:lnTo>
                    <a:pt x="6985" y="8793"/>
                  </a:lnTo>
                  <a:lnTo>
                    <a:pt x="6912" y="8866"/>
                  </a:lnTo>
                  <a:lnTo>
                    <a:pt x="6814" y="8915"/>
                  </a:lnTo>
                  <a:lnTo>
                    <a:pt x="6692" y="8915"/>
                  </a:lnTo>
                  <a:lnTo>
                    <a:pt x="6619" y="8866"/>
                  </a:lnTo>
                  <a:lnTo>
                    <a:pt x="6570" y="8817"/>
                  </a:lnTo>
                  <a:lnTo>
                    <a:pt x="6521" y="8744"/>
                  </a:lnTo>
                  <a:lnTo>
                    <a:pt x="5153" y="3249"/>
                  </a:lnTo>
                  <a:lnTo>
                    <a:pt x="5153" y="3151"/>
                  </a:lnTo>
                  <a:lnTo>
                    <a:pt x="5178" y="3053"/>
                  </a:lnTo>
                  <a:lnTo>
                    <a:pt x="5251" y="3005"/>
                  </a:lnTo>
                  <a:lnTo>
                    <a:pt x="5349" y="2956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73" y="196"/>
                  </a:lnTo>
                  <a:lnTo>
                    <a:pt x="25" y="294"/>
                  </a:lnTo>
                  <a:lnTo>
                    <a:pt x="0" y="367"/>
                  </a:lnTo>
                  <a:lnTo>
                    <a:pt x="0" y="489"/>
                  </a:lnTo>
                  <a:lnTo>
                    <a:pt x="0" y="587"/>
                  </a:lnTo>
                  <a:lnTo>
                    <a:pt x="25" y="660"/>
                  </a:lnTo>
                  <a:lnTo>
                    <a:pt x="73" y="758"/>
                  </a:lnTo>
                  <a:lnTo>
                    <a:pt x="147" y="831"/>
                  </a:lnTo>
                  <a:lnTo>
                    <a:pt x="220" y="880"/>
                  </a:lnTo>
                  <a:lnTo>
                    <a:pt x="293" y="929"/>
                  </a:lnTo>
                  <a:lnTo>
                    <a:pt x="391" y="953"/>
                  </a:lnTo>
                  <a:lnTo>
                    <a:pt x="489" y="977"/>
                  </a:lnTo>
                  <a:lnTo>
                    <a:pt x="3346" y="977"/>
                  </a:lnTo>
                  <a:lnTo>
                    <a:pt x="5300" y="9281"/>
                  </a:lnTo>
                  <a:lnTo>
                    <a:pt x="4518" y="11235"/>
                  </a:lnTo>
                  <a:lnTo>
                    <a:pt x="4494" y="11357"/>
                  </a:lnTo>
                  <a:lnTo>
                    <a:pt x="4494" y="11479"/>
                  </a:lnTo>
                  <a:lnTo>
                    <a:pt x="4518" y="11577"/>
                  </a:lnTo>
                  <a:lnTo>
                    <a:pt x="4567" y="11699"/>
                  </a:lnTo>
                  <a:lnTo>
                    <a:pt x="4592" y="11724"/>
                  </a:lnTo>
                  <a:lnTo>
                    <a:pt x="4811" y="11577"/>
                  </a:lnTo>
                  <a:lnTo>
                    <a:pt x="5031" y="11479"/>
                  </a:lnTo>
                  <a:lnTo>
                    <a:pt x="5275" y="11406"/>
                  </a:lnTo>
                  <a:lnTo>
                    <a:pt x="5715" y="11406"/>
                  </a:lnTo>
                  <a:lnTo>
                    <a:pt x="5886" y="11430"/>
                  </a:lnTo>
                  <a:lnTo>
                    <a:pt x="6033" y="11479"/>
                  </a:lnTo>
                  <a:lnTo>
                    <a:pt x="6179" y="11528"/>
                  </a:lnTo>
                  <a:lnTo>
                    <a:pt x="6326" y="11601"/>
                  </a:lnTo>
                  <a:lnTo>
                    <a:pt x="6448" y="11699"/>
                  </a:lnTo>
                  <a:lnTo>
                    <a:pt x="6570" y="11797"/>
                  </a:lnTo>
                  <a:lnTo>
                    <a:pt x="6692" y="11919"/>
                  </a:lnTo>
                  <a:lnTo>
                    <a:pt x="12920" y="11919"/>
                  </a:lnTo>
                  <a:lnTo>
                    <a:pt x="13042" y="11797"/>
                  </a:lnTo>
                  <a:lnTo>
                    <a:pt x="13164" y="11699"/>
                  </a:lnTo>
                  <a:lnTo>
                    <a:pt x="13286" y="11601"/>
                  </a:lnTo>
                  <a:lnTo>
                    <a:pt x="13433" y="11528"/>
                  </a:lnTo>
                  <a:lnTo>
                    <a:pt x="13579" y="11479"/>
                  </a:lnTo>
                  <a:lnTo>
                    <a:pt x="13726" y="11430"/>
                  </a:lnTo>
                  <a:lnTo>
                    <a:pt x="13897" y="11406"/>
                  </a:lnTo>
                  <a:lnTo>
                    <a:pt x="14312" y="11406"/>
                  </a:lnTo>
                  <a:lnTo>
                    <a:pt x="14556" y="11479"/>
                  </a:lnTo>
                  <a:lnTo>
                    <a:pt x="14776" y="11553"/>
                  </a:lnTo>
                  <a:lnTo>
                    <a:pt x="14971" y="11699"/>
                  </a:lnTo>
                  <a:lnTo>
                    <a:pt x="15020" y="11553"/>
                  </a:lnTo>
                  <a:lnTo>
                    <a:pt x="15045" y="11430"/>
                  </a:lnTo>
                  <a:lnTo>
                    <a:pt x="15045" y="11308"/>
                  </a:lnTo>
                  <a:lnTo>
                    <a:pt x="15020" y="11235"/>
                  </a:lnTo>
                  <a:lnTo>
                    <a:pt x="14971" y="11137"/>
                  </a:lnTo>
                  <a:lnTo>
                    <a:pt x="14898" y="11064"/>
                  </a:lnTo>
                  <a:lnTo>
                    <a:pt x="14825" y="11015"/>
                  </a:lnTo>
                  <a:lnTo>
                    <a:pt x="14752" y="10966"/>
                  </a:lnTo>
                  <a:lnTo>
                    <a:pt x="14654" y="10942"/>
                  </a:lnTo>
                  <a:lnTo>
                    <a:pt x="5691" y="10942"/>
                  </a:lnTo>
                  <a:lnTo>
                    <a:pt x="6106" y="9916"/>
                  </a:lnTo>
                  <a:lnTo>
                    <a:pt x="6252" y="9941"/>
                  </a:lnTo>
                  <a:lnTo>
                    <a:pt x="6423" y="9941"/>
                  </a:lnTo>
                  <a:lnTo>
                    <a:pt x="13848" y="9257"/>
                  </a:lnTo>
                  <a:lnTo>
                    <a:pt x="14019" y="9232"/>
                  </a:lnTo>
                  <a:lnTo>
                    <a:pt x="14190" y="9159"/>
                  </a:lnTo>
                  <a:lnTo>
                    <a:pt x="14336" y="9086"/>
                  </a:lnTo>
                  <a:lnTo>
                    <a:pt x="14507" y="8988"/>
                  </a:lnTo>
                  <a:lnTo>
                    <a:pt x="14654" y="8890"/>
                  </a:lnTo>
                  <a:lnTo>
                    <a:pt x="14776" y="8768"/>
                  </a:lnTo>
                  <a:lnTo>
                    <a:pt x="14874" y="8622"/>
                  </a:lnTo>
                  <a:lnTo>
                    <a:pt x="14971" y="8475"/>
                  </a:lnTo>
                  <a:lnTo>
                    <a:pt x="17463" y="3151"/>
                  </a:lnTo>
                  <a:lnTo>
                    <a:pt x="17511" y="3005"/>
                  </a:lnTo>
                  <a:lnTo>
                    <a:pt x="17536" y="2882"/>
                  </a:lnTo>
                  <a:lnTo>
                    <a:pt x="17511" y="2760"/>
                  </a:lnTo>
                  <a:lnTo>
                    <a:pt x="17487" y="2638"/>
                  </a:lnTo>
                  <a:lnTo>
                    <a:pt x="17414" y="2565"/>
                  </a:lnTo>
                  <a:lnTo>
                    <a:pt x="17292" y="2492"/>
                  </a:lnTo>
                  <a:lnTo>
                    <a:pt x="17169" y="2443"/>
                  </a:lnTo>
                  <a:lnTo>
                    <a:pt x="17023" y="2418"/>
                  </a:lnTo>
                  <a:lnTo>
                    <a:pt x="4592" y="2003"/>
                  </a:lnTo>
                  <a:lnTo>
                    <a:pt x="4225" y="367"/>
                  </a:lnTo>
                  <a:lnTo>
                    <a:pt x="4152" y="220"/>
                  </a:lnTo>
                  <a:lnTo>
                    <a:pt x="4054" y="98"/>
                  </a:lnTo>
                  <a:lnTo>
                    <a:pt x="3908" y="25"/>
                  </a:lnTo>
                  <a:lnTo>
                    <a:pt x="37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951" name="Google Shape;951;p38"/>
          <p:cNvGrpSpPr/>
          <p:nvPr/>
        </p:nvGrpSpPr>
        <p:grpSpPr>
          <a:xfrm>
            <a:off x="2495876" y="3178624"/>
            <a:ext cx="333950" cy="279898"/>
            <a:chOff x="2599825" y="3689700"/>
            <a:chExt cx="429850" cy="360275"/>
          </a:xfrm>
        </p:grpSpPr>
        <p:sp>
          <p:nvSpPr>
            <p:cNvPr id="952" name="Google Shape;952;p38"/>
            <p:cNvSpPr/>
            <p:nvPr/>
          </p:nvSpPr>
          <p:spPr>
            <a:xfrm>
              <a:off x="2599825" y="3689700"/>
              <a:ext cx="429850" cy="169150"/>
            </a:xfrm>
            <a:custGeom>
              <a:avLst/>
              <a:gdLst/>
              <a:ahLst/>
              <a:cxnLst/>
              <a:rect l="l" t="t" r="r" b="b"/>
              <a:pathLst>
                <a:path w="17194" h="6766" extrusionOk="0">
                  <a:moveTo>
                    <a:pt x="10160" y="978"/>
                  </a:moveTo>
                  <a:lnTo>
                    <a:pt x="10258" y="1002"/>
                  </a:lnTo>
                  <a:lnTo>
                    <a:pt x="10355" y="1026"/>
                  </a:lnTo>
                  <a:lnTo>
                    <a:pt x="10429" y="1075"/>
                  </a:lnTo>
                  <a:lnTo>
                    <a:pt x="10502" y="1124"/>
                  </a:lnTo>
                  <a:lnTo>
                    <a:pt x="10575" y="1197"/>
                  </a:lnTo>
                  <a:lnTo>
                    <a:pt x="10600" y="1295"/>
                  </a:lnTo>
                  <a:lnTo>
                    <a:pt x="10649" y="1368"/>
                  </a:lnTo>
                  <a:lnTo>
                    <a:pt x="10649" y="1466"/>
                  </a:lnTo>
                  <a:lnTo>
                    <a:pt x="10649" y="1881"/>
                  </a:lnTo>
                  <a:lnTo>
                    <a:pt x="6545" y="1881"/>
                  </a:lnTo>
                  <a:lnTo>
                    <a:pt x="6545" y="1466"/>
                  </a:lnTo>
                  <a:lnTo>
                    <a:pt x="6545" y="1368"/>
                  </a:lnTo>
                  <a:lnTo>
                    <a:pt x="6594" y="1295"/>
                  </a:lnTo>
                  <a:lnTo>
                    <a:pt x="6619" y="1197"/>
                  </a:lnTo>
                  <a:lnTo>
                    <a:pt x="6692" y="1124"/>
                  </a:lnTo>
                  <a:lnTo>
                    <a:pt x="6765" y="1075"/>
                  </a:lnTo>
                  <a:lnTo>
                    <a:pt x="6839" y="1026"/>
                  </a:lnTo>
                  <a:lnTo>
                    <a:pt x="6936" y="1002"/>
                  </a:lnTo>
                  <a:lnTo>
                    <a:pt x="7034" y="978"/>
                  </a:lnTo>
                  <a:close/>
                  <a:moveTo>
                    <a:pt x="7034" y="1"/>
                  </a:moveTo>
                  <a:lnTo>
                    <a:pt x="6887" y="25"/>
                  </a:lnTo>
                  <a:lnTo>
                    <a:pt x="6741" y="50"/>
                  </a:lnTo>
                  <a:lnTo>
                    <a:pt x="6472" y="123"/>
                  </a:lnTo>
                  <a:lnTo>
                    <a:pt x="6204" y="269"/>
                  </a:lnTo>
                  <a:lnTo>
                    <a:pt x="6008" y="440"/>
                  </a:lnTo>
                  <a:lnTo>
                    <a:pt x="5813" y="660"/>
                  </a:lnTo>
                  <a:lnTo>
                    <a:pt x="5691" y="904"/>
                  </a:lnTo>
                  <a:lnTo>
                    <a:pt x="5593" y="1173"/>
                  </a:lnTo>
                  <a:lnTo>
                    <a:pt x="5569" y="1320"/>
                  </a:lnTo>
                  <a:lnTo>
                    <a:pt x="5569" y="1466"/>
                  </a:lnTo>
                  <a:lnTo>
                    <a:pt x="5569" y="1881"/>
                  </a:lnTo>
                  <a:lnTo>
                    <a:pt x="391" y="1881"/>
                  </a:lnTo>
                  <a:lnTo>
                    <a:pt x="293" y="1906"/>
                  </a:lnTo>
                  <a:lnTo>
                    <a:pt x="220" y="1955"/>
                  </a:lnTo>
                  <a:lnTo>
                    <a:pt x="147" y="2028"/>
                  </a:lnTo>
                  <a:lnTo>
                    <a:pt x="73" y="2077"/>
                  </a:lnTo>
                  <a:lnTo>
                    <a:pt x="49" y="2174"/>
                  </a:lnTo>
                  <a:lnTo>
                    <a:pt x="0" y="2272"/>
                  </a:lnTo>
                  <a:lnTo>
                    <a:pt x="0" y="2370"/>
                  </a:lnTo>
                  <a:lnTo>
                    <a:pt x="0" y="5789"/>
                  </a:lnTo>
                  <a:lnTo>
                    <a:pt x="24" y="5984"/>
                  </a:lnTo>
                  <a:lnTo>
                    <a:pt x="73" y="6155"/>
                  </a:lnTo>
                  <a:lnTo>
                    <a:pt x="171" y="6326"/>
                  </a:lnTo>
                  <a:lnTo>
                    <a:pt x="293" y="6473"/>
                  </a:lnTo>
                  <a:lnTo>
                    <a:pt x="440" y="6595"/>
                  </a:lnTo>
                  <a:lnTo>
                    <a:pt x="586" y="6693"/>
                  </a:lnTo>
                  <a:lnTo>
                    <a:pt x="782" y="6741"/>
                  </a:lnTo>
                  <a:lnTo>
                    <a:pt x="977" y="6766"/>
                  </a:lnTo>
                  <a:lnTo>
                    <a:pt x="7742" y="6766"/>
                  </a:lnTo>
                  <a:lnTo>
                    <a:pt x="7742" y="6155"/>
                  </a:lnTo>
                  <a:lnTo>
                    <a:pt x="7767" y="6058"/>
                  </a:lnTo>
                  <a:lnTo>
                    <a:pt x="7791" y="5984"/>
                  </a:lnTo>
                  <a:lnTo>
                    <a:pt x="7840" y="5887"/>
                  </a:lnTo>
                  <a:lnTo>
                    <a:pt x="7889" y="5813"/>
                  </a:lnTo>
                  <a:lnTo>
                    <a:pt x="7962" y="5765"/>
                  </a:lnTo>
                  <a:lnTo>
                    <a:pt x="8060" y="5716"/>
                  </a:lnTo>
                  <a:lnTo>
                    <a:pt x="8133" y="5691"/>
                  </a:lnTo>
                  <a:lnTo>
                    <a:pt x="8231" y="5667"/>
                  </a:lnTo>
                  <a:lnTo>
                    <a:pt x="8963" y="5667"/>
                  </a:lnTo>
                  <a:lnTo>
                    <a:pt x="9061" y="5691"/>
                  </a:lnTo>
                  <a:lnTo>
                    <a:pt x="9134" y="5716"/>
                  </a:lnTo>
                  <a:lnTo>
                    <a:pt x="9232" y="5765"/>
                  </a:lnTo>
                  <a:lnTo>
                    <a:pt x="9305" y="5813"/>
                  </a:lnTo>
                  <a:lnTo>
                    <a:pt x="9354" y="5887"/>
                  </a:lnTo>
                  <a:lnTo>
                    <a:pt x="9403" y="5984"/>
                  </a:lnTo>
                  <a:lnTo>
                    <a:pt x="9427" y="6058"/>
                  </a:lnTo>
                  <a:lnTo>
                    <a:pt x="9452" y="6155"/>
                  </a:lnTo>
                  <a:lnTo>
                    <a:pt x="9452" y="6766"/>
                  </a:lnTo>
                  <a:lnTo>
                    <a:pt x="16217" y="6766"/>
                  </a:lnTo>
                  <a:lnTo>
                    <a:pt x="16412" y="6741"/>
                  </a:lnTo>
                  <a:lnTo>
                    <a:pt x="16608" y="6693"/>
                  </a:lnTo>
                  <a:lnTo>
                    <a:pt x="16754" y="6595"/>
                  </a:lnTo>
                  <a:lnTo>
                    <a:pt x="16901" y="6473"/>
                  </a:lnTo>
                  <a:lnTo>
                    <a:pt x="17023" y="6326"/>
                  </a:lnTo>
                  <a:lnTo>
                    <a:pt x="17121" y="6155"/>
                  </a:lnTo>
                  <a:lnTo>
                    <a:pt x="17169" y="5984"/>
                  </a:lnTo>
                  <a:lnTo>
                    <a:pt x="17194" y="5789"/>
                  </a:lnTo>
                  <a:lnTo>
                    <a:pt x="17194" y="2370"/>
                  </a:lnTo>
                  <a:lnTo>
                    <a:pt x="17194" y="2272"/>
                  </a:lnTo>
                  <a:lnTo>
                    <a:pt x="17145" y="2174"/>
                  </a:lnTo>
                  <a:lnTo>
                    <a:pt x="17121" y="2077"/>
                  </a:lnTo>
                  <a:lnTo>
                    <a:pt x="17047" y="2028"/>
                  </a:lnTo>
                  <a:lnTo>
                    <a:pt x="16974" y="1955"/>
                  </a:lnTo>
                  <a:lnTo>
                    <a:pt x="16901" y="1906"/>
                  </a:lnTo>
                  <a:lnTo>
                    <a:pt x="16803" y="1881"/>
                  </a:lnTo>
                  <a:lnTo>
                    <a:pt x="11625" y="1881"/>
                  </a:lnTo>
                  <a:lnTo>
                    <a:pt x="11625" y="1466"/>
                  </a:lnTo>
                  <a:lnTo>
                    <a:pt x="11625" y="1320"/>
                  </a:lnTo>
                  <a:lnTo>
                    <a:pt x="11601" y="1173"/>
                  </a:lnTo>
                  <a:lnTo>
                    <a:pt x="11503" y="904"/>
                  </a:lnTo>
                  <a:lnTo>
                    <a:pt x="11381" y="660"/>
                  </a:lnTo>
                  <a:lnTo>
                    <a:pt x="11186" y="440"/>
                  </a:lnTo>
                  <a:lnTo>
                    <a:pt x="10990" y="269"/>
                  </a:lnTo>
                  <a:lnTo>
                    <a:pt x="10722" y="123"/>
                  </a:lnTo>
                  <a:lnTo>
                    <a:pt x="10453" y="50"/>
                  </a:lnTo>
                  <a:lnTo>
                    <a:pt x="10307" y="25"/>
                  </a:lnTo>
                  <a:lnTo>
                    <a:pt x="1016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53" name="Google Shape;953;p38"/>
            <p:cNvSpPr/>
            <p:nvPr/>
          </p:nvSpPr>
          <p:spPr>
            <a:xfrm>
              <a:off x="2599825" y="3861275"/>
              <a:ext cx="429850" cy="188700"/>
            </a:xfrm>
            <a:custGeom>
              <a:avLst/>
              <a:gdLst/>
              <a:ahLst/>
              <a:cxnLst/>
              <a:rect l="l" t="t" r="r" b="b"/>
              <a:pathLst>
                <a:path w="17194" h="7548" extrusionOk="0">
                  <a:moveTo>
                    <a:pt x="0" y="1"/>
                  </a:moveTo>
                  <a:lnTo>
                    <a:pt x="0" y="7059"/>
                  </a:lnTo>
                  <a:lnTo>
                    <a:pt x="0" y="7157"/>
                  </a:lnTo>
                  <a:lnTo>
                    <a:pt x="49" y="7230"/>
                  </a:lnTo>
                  <a:lnTo>
                    <a:pt x="73" y="7327"/>
                  </a:lnTo>
                  <a:lnTo>
                    <a:pt x="147" y="7401"/>
                  </a:lnTo>
                  <a:lnTo>
                    <a:pt x="220" y="7450"/>
                  </a:lnTo>
                  <a:lnTo>
                    <a:pt x="293" y="7498"/>
                  </a:lnTo>
                  <a:lnTo>
                    <a:pt x="391" y="7523"/>
                  </a:lnTo>
                  <a:lnTo>
                    <a:pt x="489" y="7547"/>
                  </a:lnTo>
                  <a:lnTo>
                    <a:pt x="16705" y="7547"/>
                  </a:lnTo>
                  <a:lnTo>
                    <a:pt x="16803" y="7523"/>
                  </a:lnTo>
                  <a:lnTo>
                    <a:pt x="16901" y="7498"/>
                  </a:lnTo>
                  <a:lnTo>
                    <a:pt x="16974" y="7450"/>
                  </a:lnTo>
                  <a:lnTo>
                    <a:pt x="17047" y="7401"/>
                  </a:lnTo>
                  <a:lnTo>
                    <a:pt x="17121" y="7327"/>
                  </a:lnTo>
                  <a:lnTo>
                    <a:pt x="17145" y="7230"/>
                  </a:lnTo>
                  <a:lnTo>
                    <a:pt x="17194" y="7157"/>
                  </a:lnTo>
                  <a:lnTo>
                    <a:pt x="17194" y="7059"/>
                  </a:lnTo>
                  <a:lnTo>
                    <a:pt x="17194" y="1"/>
                  </a:lnTo>
                  <a:lnTo>
                    <a:pt x="16974" y="172"/>
                  </a:lnTo>
                  <a:lnTo>
                    <a:pt x="16754" y="294"/>
                  </a:lnTo>
                  <a:lnTo>
                    <a:pt x="16486" y="367"/>
                  </a:lnTo>
                  <a:lnTo>
                    <a:pt x="16217" y="391"/>
                  </a:lnTo>
                  <a:lnTo>
                    <a:pt x="9452" y="391"/>
                  </a:lnTo>
                  <a:lnTo>
                    <a:pt x="9452" y="855"/>
                  </a:lnTo>
                  <a:lnTo>
                    <a:pt x="9427" y="953"/>
                  </a:lnTo>
                  <a:lnTo>
                    <a:pt x="9403" y="1051"/>
                  </a:lnTo>
                  <a:lnTo>
                    <a:pt x="9354" y="1148"/>
                  </a:lnTo>
                  <a:lnTo>
                    <a:pt x="9305" y="1197"/>
                  </a:lnTo>
                  <a:lnTo>
                    <a:pt x="9232" y="1271"/>
                  </a:lnTo>
                  <a:lnTo>
                    <a:pt x="9134" y="1319"/>
                  </a:lnTo>
                  <a:lnTo>
                    <a:pt x="9061" y="1344"/>
                  </a:lnTo>
                  <a:lnTo>
                    <a:pt x="8133" y="1344"/>
                  </a:lnTo>
                  <a:lnTo>
                    <a:pt x="8060" y="1319"/>
                  </a:lnTo>
                  <a:lnTo>
                    <a:pt x="7962" y="1271"/>
                  </a:lnTo>
                  <a:lnTo>
                    <a:pt x="7889" y="1197"/>
                  </a:lnTo>
                  <a:lnTo>
                    <a:pt x="7840" y="1148"/>
                  </a:lnTo>
                  <a:lnTo>
                    <a:pt x="7791" y="1051"/>
                  </a:lnTo>
                  <a:lnTo>
                    <a:pt x="7767" y="953"/>
                  </a:lnTo>
                  <a:lnTo>
                    <a:pt x="7742" y="855"/>
                  </a:lnTo>
                  <a:lnTo>
                    <a:pt x="7742" y="391"/>
                  </a:lnTo>
                  <a:lnTo>
                    <a:pt x="977" y="391"/>
                  </a:lnTo>
                  <a:lnTo>
                    <a:pt x="708" y="367"/>
                  </a:lnTo>
                  <a:lnTo>
                    <a:pt x="440" y="294"/>
                  </a:lnTo>
                  <a:lnTo>
                    <a:pt x="220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954" name="Google Shape;954;p38"/>
          <p:cNvGrpSpPr/>
          <p:nvPr/>
        </p:nvGrpSpPr>
        <p:grpSpPr>
          <a:xfrm>
            <a:off x="3035685" y="3149685"/>
            <a:ext cx="301709" cy="314994"/>
            <a:chOff x="3294650" y="3652450"/>
            <a:chExt cx="388350" cy="405450"/>
          </a:xfrm>
        </p:grpSpPr>
        <p:sp>
          <p:nvSpPr>
            <p:cNvPr id="955" name="Google Shape;955;p38"/>
            <p:cNvSpPr/>
            <p:nvPr/>
          </p:nvSpPr>
          <p:spPr>
            <a:xfrm>
              <a:off x="3294650" y="3681775"/>
              <a:ext cx="376150" cy="376125"/>
            </a:xfrm>
            <a:custGeom>
              <a:avLst/>
              <a:gdLst/>
              <a:ahLst/>
              <a:cxnLst/>
              <a:rect l="l" t="t" r="r" b="b"/>
              <a:pathLst>
                <a:path w="15046" h="15045" extrusionOk="0">
                  <a:moveTo>
                    <a:pt x="7132" y="0"/>
                  </a:moveTo>
                  <a:lnTo>
                    <a:pt x="6766" y="49"/>
                  </a:lnTo>
                  <a:lnTo>
                    <a:pt x="6375" y="98"/>
                  </a:lnTo>
                  <a:lnTo>
                    <a:pt x="6009" y="147"/>
                  </a:lnTo>
                  <a:lnTo>
                    <a:pt x="5642" y="244"/>
                  </a:lnTo>
                  <a:lnTo>
                    <a:pt x="5276" y="342"/>
                  </a:lnTo>
                  <a:lnTo>
                    <a:pt x="4934" y="464"/>
                  </a:lnTo>
                  <a:lnTo>
                    <a:pt x="4592" y="586"/>
                  </a:lnTo>
                  <a:lnTo>
                    <a:pt x="4250" y="733"/>
                  </a:lnTo>
                  <a:lnTo>
                    <a:pt x="3933" y="904"/>
                  </a:lnTo>
                  <a:lnTo>
                    <a:pt x="3615" y="1099"/>
                  </a:lnTo>
                  <a:lnTo>
                    <a:pt x="3322" y="1295"/>
                  </a:lnTo>
                  <a:lnTo>
                    <a:pt x="3029" y="1490"/>
                  </a:lnTo>
                  <a:lnTo>
                    <a:pt x="2736" y="1710"/>
                  </a:lnTo>
                  <a:lnTo>
                    <a:pt x="2467" y="1954"/>
                  </a:lnTo>
                  <a:lnTo>
                    <a:pt x="2199" y="2198"/>
                  </a:lnTo>
                  <a:lnTo>
                    <a:pt x="1954" y="2467"/>
                  </a:lnTo>
                  <a:lnTo>
                    <a:pt x="1710" y="2736"/>
                  </a:lnTo>
                  <a:lnTo>
                    <a:pt x="1490" y="3029"/>
                  </a:lnTo>
                  <a:lnTo>
                    <a:pt x="1295" y="3322"/>
                  </a:lnTo>
                  <a:lnTo>
                    <a:pt x="1100" y="3615"/>
                  </a:lnTo>
                  <a:lnTo>
                    <a:pt x="904" y="3932"/>
                  </a:lnTo>
                  <a:lnTo>
                    <a:pt x="733" y="4250"/>
                  </a:lnTo>
                  <a:lnTo>
                    <a:pt x="587" y="4592"/>
                  </a:lnTo>
                  <a:lnTo>
                    <a:pt x="465" y="4934"/>
                  </a:lnTo>
                  <a:lnTo>
                    <a:pt x="342" y="5276"/>
                  </a:lnTo>
                  <a:lnTo>
                    <a:pt x="245" y="5642"/>
                  </a:lnTo>
                  <a:lnTo>
                    <a:pt x="147" y="6008"/>
                  </a:lnTo>
                  <a:lnTo>
                    <a:pt x="98" y="6375"/>
                  </a:lnTo>
                  <a:lnTo>
                    <a:pt x="49" y="6765"/>
                  </a:lnTo>
                  <a:lnTo>
                    <a:pt x="0" y="7132"/>
                  </a:lnTo>
                  <a:lnTo>
                    <a:pt x="0" y="7522"/>
                  </a:lnTo>
                  <a:lnTo>
                    <a:pt x="0" y="7913"/>
                  </a:lnTo>
                  <a:lnTo>
                    <a:pt x="49" y="8280"/>
                  </a:lnTo>
                  <a:lnTo>
                    <a:pt x="98" y="8670"/>
                  </a:lnTo>
                  <a:lnTo>
                    <a:pt x="147" y="9037"/>
                  </a:lnTo>
                  <a:lnTo>
                    <a:pt x="245" y="9403"/>
                  </a:lnTo>
                  <a:lnTo>
                    <a:pt x="342" y="9769"/>
                  </a:lnTo>
                  <a:lnTo>
                    <a:pt x="465" y="10111"/>
                  </a:lnTo>
                  <a:lnTo>
                    <a:pt x="587" y="10453"/>
                  </a:lnTo>
                  <a:lnTo>
                    <a:pt x="733" y="10795"/>
                  </a:lnTo>
                  <a:lnTo>
                    <a:pt x="904" y="11113"/>
                  </a:lnTo>
                  <a:lnTo>
                    <a:pt x="1100" y="11430"/>
                  </a:lnTo>
                  <a:lnTo>
                    <a:pt x="1295" y="11723"/>
                  </a:lnTo>
                  <a:lnTo>
                    <a:pt x="1490" y="12016"/>
                  </a:lnTo>
                  <a:lnTo>
                    <a:pt x="1710" y="12309"/>
                  </a:lnTo>
                  <a:lnTo>
                    <a:pt x="1954" y="12578"/>
                  </a:lnTo>
                  <a:lnTo>
                    <a:pt x="2199" y="12847"/>
                  </a:lnTo>
                  <a:lnTo>
                    <a:pt x="2467" y="13091"/>
                  </a:lnTo>
                  <a:lnTo>
                    <a:pt x="2736" y="13335"/>
                  </a:lnTo>
                  <a:lnTo>
                    <a:pt x="3029" y="13555"/>
                  </a:lnTo>
                  <a:lnTo>
                    <a:pt x="3322" y="13750"/>
                  </a:lnTo>
                  <a:lnTo>
                    <a:pt x="3615" y="13946"/>
                  </a:lnTo>
                  <a:lnTo>
                    <a:pt x="3933" y="14141"/>
                  </a:lnTo>
                  <a:lnTo>
                    <a:pt x="4250" y="14312"/>
                  </a:lnTo>
                  <a:lnTo>
                    <a:pt x="4592" y="14459"/>
                  </a:lnTo>
                  <a:lnTo>
                    <a:pt x="4934" y="14581"/>
                  </a:lnTo>
                  <a:lnTo>
                    <a:pt x="5276" y="14703"/>
                  </a:lnTo>
                  <a:lnTo>
                    <a:pt x="5642" y="14801"/>
                  </a:lnTo>
                  <a:lnTo>
                    <a:pt x="6009" y="14898"/>
                  </a:lnTo>
                  <a:lnTo>
                    <a:pt x="6375" y="14947"/>
                  </a:lnTo>
                  <a:lnTo>
                    <a:pt x="6766" y="14996"/>
                  </a:lnTo>
                  <a:lnTo>
                    <a:pt x="7132" y="15045"/>
                  </a:lnTo>
                  <a:lnTo>
                    <a:pt x="7914" y="15045"/>
                  </a:lnTo>
                  <a:lnTo>
                    <a:pt x="8280" y="14996"/>
                  </a:lnTo>
                  <a:lnTo>
                    <a:pt x="8671" y="14947"/>
                  </a:lnTo>
                  <a:lnTo>
                    <a:pt x="9037" y="14898"/>
                  </a:lnTo>
                  <a:lnTo>
                    <a:pt x="9403" y="14801"/>
                  </a:lnTo>
                  <a:lnTo>
                    <a:pt x="9770" y="14703"/>
                  </a:lnTo>
                  <a:lnTo>
                    <a:pt x="10112" y="14581"/>
                  </a:lnTo>
                  <a:lnTo>
                    <a:pt x="10454" y="14459"/>
                  </a:lnTo>
                  <a:lnTo>
                    <a:pt x="10795" y="14312"/>
                  </a:lnTo>
                  <a:lnTo>
                    <a:pt x="11113" y="14141"/>
                  </a:lnTo>
                  <a:lnTo>
                    <a:pt x="11430" y="13946"/>
                  </a:lnTo>
                  <a:lnTo>
                    <a:pt x="11724" y="13750"/>
                  </a:lnTo>
                  <a:lnTo>
                    <a:pt x="12017" y="13555"/>
                  </a:lnTo>
                  <a:lnTo>
                    <a:pt x="12310" y="13335"/>
                  </a:lnTo>
                  <a:lnTo>
                    <a:pt x="12578" y="13091"/>
                  </a:lnTo>
                  <a:lnTo>
                    <a:pt x="12847" y="12847"/>
                  </a:lnTo>
                  <a:lnTo>
                    <a:pt x="13091" y="12578"/>
                  </a:lnTo>
                  <a:lnTo>
                    <a:pt x="13335" y="12309"/>
                  </a:lnTo>
                  <a:lnTo>
                    <a:pt x="13555" y="12016"/>
                  </a:lnTo>
                  <a:lnTo>
                    <a:pt x="13751" y="11723"/>
                  </a:lnTo>
                  <a:lnTo>
                    <a:pt x="13946" y="11430"/>
                  </a:lnTo>
                  <a:lnTo>
                    <a:pt x="14141" y="11113"/>
                  </a:lnTo>
                  <a:lnTo>
                    <a:pt x="14312" y="10795"/>
                  </a:lnTo>
                  <a:lnTo>
                    <a:pt x="14459" y="10453"/>
                  </a:lnTo>
                  <a:lnTo>
                    <a:pt x="14581" y="10111"/>
                  </a:lnTo>
                  <a:lnTo>
                    <a:pt x="14703" y="9769"/>
                  </a:lnTo>
                  <a:lnTo>
                    <a:pt x="14801" y="9403"/>
                  </a:lnTo>
                  <a:lnTo>
                    <a:pt x="14899" y="9037"/>
                  </a:lnTo>
                  <a:lnTo>
                    <a:pt x="14947" y="8670"/>
                  </a:lnTo>
                  <a:lnTo>
                    <a:pt x="14996" y="8280"/>
                  </a:lnTo>
                  <a:lnTo>
                    <a:pt x="15045" y="7913"/>
                  </a:lnTo>
                  <a:lnTo>
                    <a:pt x="15045" y="7522"/>
                  </a:lnTo>
                  <a:lnTo>
                    <a:pt x="7523" y="7522"/>
                  </a:lnTo>
                  <a:lnTo>
                    <a:pt x="75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56" name="Google Shape;956;p38"/>
            <p:cNvSpPr/>
            <p:nvPr/>
          </p:nvSpPr>
          <p:spPr>
            <a:xfrm>
              <a:off x="3494925" y="3760525"/>
              <a:ext cx="188075" cy="97100"/>
            </a:xfrm>
            <a:custGeom>
              <a:avLst/>
              <a:gdLst/>
              <a:ahLst/>
              <a:cxnLst/>
              <a:rect l="l" t="t" r="r" b="b"/>
              <a:pathLst>
                <a:path w="7523" h="3884" extrusionOk="0">
                  <a:moveTo>
                    <a:pt x="2491" y="2956"/>
                  </a:moveTo>
                  <a:lnTo>
                    <a:pt x="2491" y="3396"/>
                  </a:lnTo>
                  <a:lnTo>
                    <a:pt x="1759" y="3396"/>
                  </a:lnTo>
                  <a:lnTo>
                    <a:pt x="2491" y="2956"/>
                  </a:lnTo>
                  <a:close/>
                  <a:moveTo>
                    <a:pt x="3346" y="2443"/>
                  </a:moveTo>
                  <a:lnTo>
                    <a:pt x="3346" y="3396"/>
                  </a:lnTo>
                  <a:lnTo>
                    <a:pt x="2980" y="3396"/>
                  </a:lnTo>
                  <a:lnTo>
                    <a:pt x="2980" y="2663"/>
                  </a:lnTo>
                  <a:lnTo>
                    <a:pt x="3346" y="2443"/>
                  </a:lnTo>
                  <a:close/>
                  <a:moveTo>
                    <a:pt x="4201" y="1930"/>
                  </a:moveTo>
                  <a:lnTo>
                    <a:pt x="4201" y="3396"/>
                  </a:lnTo>
                  <a:lnTo>
                    <a:pt x="3835" y="3396"/>
                  </a:lnTo>
                  <a:lnTo>
                    <a:pt x="3835" y="2150"/>
                  </a:lnTo>
                  <a:lnTo>
                    <a:pt x="3835" y="2150"/>
                  </a:lnTo>
                  <a:lnTo>
                    <a:pt x="4201" y="1930"/>
                  </a:lnTo>
                  <a:close/>
                  <a:moveTo>
                    <a:pt x="5056" y="1393"/>
                  </a:moveTo>
                  <a:lnTo>
                    <a:pt x="5056" y="3396"/>
                  </a:lnTo>
                  <a:lnTo>
                    <a:pt x="4689" y="3396"/>
                  </a:lnTo>
                  <a:lnTo>
                    <a:pt x="4689" y="1637"/>
                  </a:lnTo>
                  <a:lnTo>
                    <a:pt x="5056" y="1393"/>
                  </a:lnTo>
                  <a:close/>
                  <a:moveTo>
                    <a:pt x="5911" y="885"/>
                  </a:moveTo>
                  <a:lnTo>
                    <a:pt x="5911" y="3396"/>
                  </a:lnTo>
                  <a:lnTo>
                    <a:pt x="5544" y="3396"/>
                  </a:lnTo>
                  <a:lnTo>
                    <a:pt x="5544" y="1100"/>
                  </a:lnTo>
                  <a:lnTo>
                    <a:pt x="5911" y="885"/>
                  </a:lnTo>
                  <a:close/>
                  <a:moveTo>
                    <a:pt x="6399" y="978"/>
                  </a:moveTo>
                  <a:lnTo>
                    <a:pt x="6619" y="1539"/>
                  </a:lnTo>
                  <a:lnTo>
                    <a:pt x="6790" y="2031"/>
                  </a:lnTo>
                  <a:lnTo>
                    <a:pt x="6790" y="3396"/>
                  </a:lnTo>
                  <a:lnTo>
                    <a:pt x="6399" y="3396"/>
                  </a:lnTo>
                  <a:lnTo>
                    <a:pt x="6399" y="978"/>
                  </a:lnTo>
                  <a:close/>
                  <a:moveTo>
                    <a:pt x="6448" y="1"/>
                  </a:moveTo>
                  <a:lnTo>
                    <a:pt x="0" y="3884"/>
                  </a:lnTo>
                  <a:lnTo>
                    <a:pt x="7523" y="3884"/>
                  </a:lnTo>
                  <a:lnTo>
                    <a:pt x="7498" y="3347"/>
                  </a:lnTo>
                  <a:lnTo>
                    <a:pt x="7449" y="2834"/>
                  </a:lnTo>
                  <a:lnTo>
                    <a:pt x="7352" y="2321"/>
                  </a:lnTo>
                  <a:lnTo>
                    <a:pt x="7229" y="1832"/>
                  </a:lnTo>
                  <a:lnTo>
                    <a:pt x="7083" y="1344"/>
                  </a:lnTo>
                  <a:lnTo>
                    <a:pt x="6912" y="880"/>
                  </a:lnTo>
                  <a:lnTo>
                    <a:pt x="6692" y="440"/>
                  </a:lnTo>
                  <a:lnTo>
                    <a:pt x="64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57" name="Google Shape;957;p38"/>
            <p:cNvSpPr/>
            <p:nvPr/>
          </p:nvSpPr>
          <p:spPr>
            <a:xfrm>
              <a:off x="3494925" y="3652450"/>
              <a:ext cx="161200" cy="188100"/>
            </a:xfrm>
            <a:custGeom>
              <a:avLst/>
              <a:gdLst/>
              <a:ahLst/>
              <a:cxnLst/>
              <a:rect l="l" t="t" r="r" b="b"/>
              <a:pathLst>
                <a:path w="6448" h="7524" extrusionOk="0">
                  <a:moveTo>
                    <a:pt x="489" y="514"/>
                  </a:moveTo>
                  <a:lnTo>
                    <a:pt x="879" y="538"/>
                  </a:lnTo>
                  <a:lnTo>
                    <a:pt x="1270" y="611"/>
                  </a:lnTo>
                  <a:lnTo>
                    <a:pt x="1661" y="685"/>
                  </a:lnTo>
                  <a:lnTo>
                    <a:pt x="2052" y="782"/>
                  </a:lnTo>
                  <a:lnTo>
                    <a:pt x="2418" y="929"/>
                  </a:lnTo>
                  <a:lnTo>
                    <a:pt x="2809" y="1075"/>
                  </a:lnTo>
                  <a:lnTo>
                    <a:pt x="3151" y="1246"/>
                  </a:lnTo>
                  <a:lnTo>
                    <a:pt x="3517" y="1417"/>
                  </a:lnTo>
                  <a:lnTo>
                    <a:pt x="3835" y="1637"/>
                  </a:lnTo>
                  <a:lnTo>
                    <a:pt x="4152" y="1857"/>
                  </a:lnTo>
                  <a:lnTo>
                    <a:pt x="4445" y="2077"/>
                  </a:lnTo>
                  <a:lnTo>
                    <a:pt x="4738" y="2321"/>
                  </a:lnTo>
                  <a:lnTo>
                    <a:pt x="5031" y="2590"/>
                  </a:lnTo>
                  <a:lnTo>
                    <a:pt x="5276" y="2883"/>
                  </a:lnTo>
                  <a:lnTo>
                    <a:pt x="5520" y="3176"/>
                  </a:lnTo>
                  <a:lnTo>
                    <a:pt x="5764" y="3493"/>
                  </a:lnTo>
                  <a:lnTo>
                    <a:pt x="489" y="6668"/>
                  </a:lnTo>
                  <a:lnTo>
                    <a:pt x="489" y="514"/>
                  </a:lnTo>
                  <a:close/>
                  <a:moveTo>
                    <a:pt x="0" y="1"/>
                  </a:moveTo>
                  <a:lnTo>
                    <a:pt x="0" y="7523"/>
                  </a:lnTo>
                  <a:lnTo>
                    <a:pt x="6448" y="3640"/>
                  </a:lnTo>
                  <a:lnTo>
                    <a:pt x="6179" y="3249"/>
                  </a:lnTo>
                  <a:lnTo>
                    <a:pt x="5911" y="2858"/>
                  </a:lnTo>
                  <a:lnTo>
                    <a:pt x="5593" y="2492"/>
                  </a:lnTo>
                  <a:lnTo>
                    <a:pt x="5276" y="2150"/>
                  </a:lnTo>
                  <a:lnTo>
                    <a:pt x="4909" y="1833"/>
                  </a:lnTo>
                  <a:lnTo>
                    <a:pt x="4543" y="1540"/>
                  </a:lnTo>
                  <a:lnTo>
                    <a:pt x="4152" y="1246"/>
                  </a:lnTo>
                  <a:lnTo>
                    <a:pt x="3761" y="1002"/>
                  </a:lnTo>
                  <a:lnTo>
                    <a:pt x="3322" y="782"/>
                  </a:lnTo>
                  <a:lnTo>
                    <a:pt x="2882" y="587"/>
                  </a:lnTo>
                  <a:lnTo>
                    <a:pt x="2443" y="416"/>
                  </a:lnTo>
                  <a:lnTo>
                    <a:pt x="1978" y="270"/>
                  </a:lnTo>
                  <a:lnTo>
                    <a:pt x="1490" y="147"/>
                  </a:lnTo>
                  <a:lnTo>
                    <a:pt x="1002" y="74"/>
                  </a:lnTo>
                  <a:lnTo>
                    <a:pt x="513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958" name="Google Shape;958;p38"/>
          <p:cNvGrpSpPr/>
          <p:nvPr/>
        </p:nvGrpSpPr>
        <p:grpSpPr>
          <a:xfrm>
            <a:off x="3534241" y="3189540"/>
            <a:ext cx="351975" cy="258067"/>
            <a:chOff x="3936375" y="3703750"/>
            <a:chExt cx="453050" cy="332175"/>
          </a:xfrm>
        </p:grpSpPr>
        <p:sp>
          <p:nvSpPr>
            <p:cNvPr id="959" name="Google Shape;959;p38"/>
            <p:cNvSpPr/>
            <p:nvPr/>
          </p:nvSpPr>
          <p:spPr>
            <a:xfrm>
              <a:off x="3936375" y="3703750"/>
              <a:ext cx="453050" cy="332175"/>
            </a:xfrm>
            <a:custGeom>
              <a:avLst/>
              <a:gdLst/>
              <a:ahLst/>
              <a:cxnLst/>
              <a:rect l="l" t="t" r="r" b="b"/>
              <a:pathLst>
                <a:path w="18122" h="13287" extrusionOk="0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4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4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59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60" name="Google Shape;960;p38"/>
            <p:cNvSpPr/>
            <p:nvPr/>
          </p:nvSpPr>
          <p:spPr>
            <a:xfrm>
              <a:off x="3988875" y="3864325"/>
              <a:ext cx="77575" cy="133125"/>
            </a:xfrm>
            <a:custGeom>
              <a:avLst/>
              <a:gdLst/>
              <a:ahLst/>
              <a:cxnLst/>
              <a:rect l="l" t="t" r="r" b="b"/>
              <a:pathLst>
                <a:path w="3103" h="5325" extrusionOk="0">
                  <a:moveTo>
                    <a:pt x="489" y="1"/>
                  </a:moveTo>
                  <a:lnTo>
                    <a:pt x="391" y="25"/>
                  </a:lnTo>
                  <a:lnTo>
                    <a:pt x="294" y="50"/>
                  </a:lnTo>
                  <a:lnTo>
                    <a:pt x="196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25" y="294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5325"/>
                  </a:lnTo>
                  <a:lnTo>
                    <a:pt x="3102" y="5325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53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882" y="98"/>
                  </a:lnTo>
                  <a:lnTo>
                    <a:pt x="2809" y="50"/>
                  </a:lnTo>
                  <a:lnTo>
                    <a:pt x="2711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61" name="Google Shape;961;p38"/>
            <p:cNvSpPr/>
            <p:nvPr/>
          </p:nvSpPr>
          <p:spPr>
            <a:xfrm>
              <a:off x="4259350" y="3864325"/>
              <a:ext cx="77575" cy="133125"/>
            </a:xfrm>
            <a:custGeom>
              <a:avLst/>
              <a:gdLst/>
              <a:ahLst/>
              <a:cxnLst/>
              <a:rect l="l" t="t" r="r" b="b"/>
              <a:pathLst>
                <a:path w="3103" h="5325" extrusionOk="0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4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5325"/>
                  </a:lnTo>
                  <a:lnTo>
                    <a:pt x="3103" y="5325"/>
                  </a:lnTo>
                  <a:lnTo>
                    <a:pt x="3103" y="489"/>
                  </a:lnTo>
                  <a:lnTo>
                    <a:pt x="3103" y="391"/>
                  </a:lnTo>
                  <a:lnTo>
                    <a:pt x="3078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10" y="50"/>
                  </a:lnTo>
                  <a:lnTo>
                    <a:pt x="2712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62" name="Google Shape;962;p38"/>
            <p:cNvSpPr/>
            <p:nvPr/>
          </p:nvSpPr>
          <p:spPr>
            <a:xfrm>
              <a:off x="4078625" y="3717800"/>
              <a:ext cx="77575" cy="279650"/>
            </a:xfrm>
            <a:custGeom>
              <a:avLst/>
              <a:gdLst/>
              <a:ahLst/>
              <a:cxnLst/>
              <a:rect l="l" t="t" r="r" b="b"/>
              <a:pathLst>
                <a:path w="3103" h="11186" extrusionOk="0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1186"/>
                  </a:lnTo>
                  <a:lnTo>
                    <a:pt x="3102" y="11186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12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63" name="Google Shape;963;p38"/>
            <p:cNvSpPr/>
            <p:nvPr/>
          </p:nvSpPr>
          <p:spPr>
            <a:xfrm>
              <a:off x="4168375" y="3788625"/>
              <a:ext cx="78175" cy="208825"/>
            </a:xfrm>
            <a:custGeom>
              <a:avLst/>
              <a:gdLst/>
              <a:ahLst/>
              <a:cxnLst/>
              <a:rect l="l" t="t" r="r" b="b"/>
              <a:pathLst>
                <a:path w="3127" h="8353" extrusionOk="0">
                  <a:moveTo>
                    <a:pt x="489" y="0"/>
                  </a:moveTo>
                  <a:lnTo>
                    <a:pt x="392" y="25"/>
                  </a:lnTo>
                  <a:lnTo>
                    <a:pt x="318" y="49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3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8353"/>
                  </a:lnTo>
                  <a:lnTo>
                    <a:pt x="3127" y="8353"/>
                  </a:lnTo>
                  <a:lnTo>
                    <a:pt x="3127" y="489"/>
                  </a:lnTo>
                  <a:lnTo>
                    <a:pt x="3103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80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36" y="25"/>
                  </a:lnTo>
                  <a:lnTo>
                    <a:pt x="26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964" name="Google Shape;964;p38"/>
          <p:cNvGrpSpPr/>
          <p:nvPr/>
        </p:nvGrpSpPr>
        <p:grpSpPr>
          <a:xfrm>
            <a:off x="4057930" y="3189540"/>
            <a:ext cx="351975" cy="258067"/>
            <a:chOff x="4610450" y="3703750"/>
            <a:chExt cx="453050" cy="332175"/>
          </a:xfrm>
        </p:grpSpPr>
        <p:sp>
          <p:nvSpPr>
            <p:cNvPr id="965" name="Google Shape;965;p38"/>
            <p:cNvSpPr/>
            <p:nvPr/>
          </p:nvSpPr>
          <p:spPr>
            <a:xfrm>
              <a:off x="4610450" y="3703750"/>
              <a:ext cx="453050" cy="332175"/>
            </a:xfrm>
            <a:custGeom>
              <a:avLst/>
              <a:gdLst/>
              <a:ahLst/>
              <a:cxnLst/>
              <a:rect l="l" t="t" r="r" b="b"/>
              <a:pathLst>
                <a:path w="18122" h="13287" extrusionOk="0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66" name="Google Shape;966;p38"/>
            <p:cNvSpPr/>
            <p:nvPr/>
          </p:nvSpPr>
          <p:spPr>
            <a:xfrm>
              <a:off x="4642200" y="3730000"/>
              <a:ext cx="389550" cy="249150"/>
            </a:xfrm>
            <a:custGeom>
              <a:avLst/>
              <a:gdLst/>
              <a:ahLst/>
              <a:cxnLst/>
              <a:rect l="l" t="t" r="r" b="b"/>
              <a:pathLst>
                <a:path w="15582" h="9966" extrusionOk="0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967" name="Google Shape;967;p38"/>
          <p:cNvGrpSpPr/>
          <p:nvPr/>
        </p:nvGrpSpPr>
        <p:grpSpPr>
          <a:xfrm>
            <a:off x="4593952" y="3163455"/>
            <a:ext cx="327308" cy="310236"/>
            <a:chOff x="5300400" y="3670175"/>
            <a:chExt cx="421300" cy="399325"/>
          </a:xfrm>
        </p:grpSpPr>
        <p:sp>
          <p:nvSpPr>
            <p:cNvPr id="968" name="Google Shape;968;p38"/>
            <p:cNvSpPr/>
            <p:nvPr/>
          </p:nvSpPr>
          <p:spPr>
            <a:xfrm>
              <a:off x="5300400" y="3708025"/>
              <a:ext cx="421300" cy="267450"/>
            </a:xfrm>
            <a:custGeom>
              <a:avLst/>
              <a:gdLst/>
              <a:ahLst/>
              <a:cxnLst/>
              <a:rect l="l" t="t" r="r" b="b"/>
              <a:pathLst>
                <a:path w="16852" h="10698" extrusionOk="0">
                  <a:moveTo>
                    <a:pt x="16364" y="489"/>
                  </a:moveTo>
                  <a:lnTo>
                    <a:pt x="16364" y="10209"/>
                  </a:lnTo>
                  <a:lnTo>
                    <a:pt x="489" y="10209"/>
                  </a:lnTo>
                  <a:lnTo>
                    <a:pt x="489" y="489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196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0209"/>
                  </a:lnTo>
                  <a:lnTo>
                    <a:pt x="0" y="10307"/>
                  </a:lnTo>
                  <a:lnTo>
                    <a:pt x="25" y="10405"/>
                  </a:lnTo>
                  <a:lnTo>
                    <a:pt x="73" y="10478"/>
                  </a:lnTo>
                  <a:lnTo>
                    <a:pt x="122" y="10551"/>
                  </a:lnTo>
                  <a:lnTo>
                    <a:pt x="196" y="10600"/>
                  </a:lnTo>
                  <a:lnTo>
                    <a:pt x="293" y="10649"/>
                  </a:lnTo>
                  <a:lnTo>
                    <a:pt x="391" y="10673"/>
                  </a:lnTo>
                  <a:lnTo>
                    <a:pt x="489" y="10698"/>
                  </a:lnTo>
                  <a:lnTo>
                    <a:pt x="16364" y="10698"/>
                  </a:lnTo>
                  <a:lnTo>
                    <a:pt x="16461" y="10673"/>
                  </a:lnTo>
                  <a:lnTo>
                    <a:pt x="16559" y="10649"/>
                  </a:lnTo>
                  <a:lnTo>
                    <a:pt x="16657" y="10600"/>
                  </a:lnTo>
                  <a:lnTo>
                    <a:pt x="16730" y="10551"/>
                  </a:lnTo>
                  <a:lnTo>
                    <a:pt x="16779" y="10478"/>
                  </a:lnTo>
                  <a:lnTo>
                    <a:pt x="16828" y="10405"/>
                  </a:lnTo>
                  <a:lnTo>
                    <a:pt x="16852" y="10307"/>
                  </a:lnTo>
                  <a:lnTo>
                    <a:pt x="16852" y="10209"/>
                  </a:lnTo>
                  <a:lnTo>
                    <a:pt x="16852" y="489"/>
                  </a:lnTo>
                  <a:lnTo>
                    <a:pt x="16852" y="391"/>
                  </a:lnTo>
                  <a:lnTo>
                    <a:pt x="16828" y="293"/>
                  </a:lnTo>
                  <a:lnTo>
                    <a:pt x="16779" y="220"/>
                  </a:lnTo>
                  <a:lnTo>
                    <a:pt x="16730" y="147"/>
                  </a:lnTo>
                  <a:lnTo>
                    <a:pt x="16657" y="74"/>
                  </a:lnTo>
                  <a:lnTo>
                    <a:pt x="16559" y="25"/>
                  </a:lnTo>
                  <a:lnTo>
                    <a:pt x="1646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69" name="Google Shape;969;p38"/>
            <p:cNvSpPr/>
            <p:nvPr/>
          </p:nvSpPr>
          <p:spPr>
            <a:xfrm>
              <a:off x="5498825" y="3670175"/>
              <a:ext cx="24450" cy="25650"/>
            </a:xfrm>
            <a:custGeom>
              <a:avLst/>
              <a:gdLst/>
              <a:ahLst/>
              <a:cxnLst/>
              <a:rect l="l" t="t" r="r" b="b"/>
              <a:pathLst>
                <a:path w="978" h="1026" extrusionOk="0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318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026"/>
                  </a:lnTo>
                  <a:lnTo>
                    <a:pt x="978" y="1026"/>
                  </a:lnTo>
                  <a:lnTo>
                    <a:pt x="978" y="489"/>
                  </a:lnTo>
                  <a:lnTo>
                    <a:pt x="978" y="391"/>
                  </a:lnTo>
                  <a:lnTo>
                    <a:pt x="929" y="318"/>
                  </a:lnTo>
                  <a:lnTo>
                    <a:pt x="904" y="220"/>
                  </a:lnTo>
                  <a:lnTo>
                    <a:pt x="831" y="147"/>
                  </a:lnTo>
                  <a:lnTo>
                    <a:pt x="758" y="98"/>
                  </a:lnTo>
                  <a:lnTo>
                    <a:pt x="684" y="49"/>
                  </a:lnTo>
                  <a:lnTo>
                    <a:pt x="587" y="25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70" name="Google Shape;970;p38"/>
            <p:cNvSpPr/>
            <p:nvPr/>
          </p:nvSpPr>
          <p:spPr>
            <a:xfrm>
              <a:off x="5366325" y="3987675"/>
              <a:ext cx="61100" cy="81825"/>
            </a:xfrm>
            <a:custGeom>
              <a:avLst/>
              <a:gdLst/>
              <a:ahLst/>
              <a:cxnLst/>
              <a:rect l="l" t="t" r="r" b="b"/>
              <a:pathLst>
                <a:path w="2444" h="3273" extrusionOk="0">
                  <a:moveTo>
                    <a:pt x="1344" y="0"/>
                  </a:moveTo>
                  <a:lnTo>
                    <a:pt x="50" y="2565"/>
                  </a:lnTo>
                  <a:lnTo>
                    <a:pt x="25" y="2638"/>
                  </a:lnTo>
                  <a:lnTo>
                    <a:pt x="1" y="2736"/>
                  </a:lnTo>
                  <a:lnTo>
                    <a:pt x="1" y="2833"/>
                  </a:lnTo>
                  <a:lnTo>
                    <a:pt x="25" y="2931"/>
                  </a:lnTo>
                  <a:lnTo>
                    <a:pt x="74" y="3004"/>
                  </a:lnTo>
                  <a:lnTo>
                    <a:pt x="123" y="3102"/>
                  </a:lnTo>
                  <a:lnTo>
                    <a:pt x="196" y="3151"/>
                  </a:lnTo>
                  <a:lnTo>
                    <a:pt x="269" y="3224"/>
                  </a:lnTo>
                  <a:lnTo>
                    <a:pt x="392" y="3248"/>
                  </a:lnTo>
                  <a:lnTo>
                    <a:pt x="489" y="3273"/>
                  </a:lnTo>
                  <a:lnTo>
                    <a:pt x="636" y="3248"/>
                  </a:lnTo>
                  <a:lnTo>
                    <a:pt x="758" y="3200"/>
                  </a:lnTo>
                  <a:lnTo>
                    <a:pt x="856" y="3102"/>
                  </a:lnTo>
                  <a:lnTo>
                    <a:pt x="929" y="3004"/>
                  </a:lnTo>
                  <a:lnTo>
                    <a:pt x="24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71" name="Google Shape;971;p38"/>
            <p:cNvSpPr/>
            <p:nvPr/>
          </p:nvSpPr>
          <p:spPr>
            <a:xfrm>
              <a:off x="5594700" y="3987675"/>
              <a:ext cx="61075" cy="81825"/>
            </a:xfrm>
            <a:custGeom>
              <a:avLst/>
              <a:gdLst/>
              <a:ahLst/>
              <a:cxnLst/>
              <a:rect l="l" t="t" r="r" b="b"/>
              <a:pathLst>
                <a:path w="2443" h="3273" extrusionOk="0">
                  <a:moveTo>
                    <a:pt x="0" y="0"/>
                  </a:moveTo>
                  <a:lnTo>
                    <a:pt x="1514" y="3004"/>
                  </a:lnTo>
                  <a:lnTo>
                    <a:pt x="1588" y="3102"/>
                  </a:lnTo>
                  <a:lnTo>
                    <a:pt x="1685" y="3200"/>
                  </a:lnTo>
                  <a:lnTo>
                    <a:pt x="1807" y="3248"/>
                  </a:lnTo>
                  <a:lnTo>
                    <a:pt x="1954" y="3273"/>
                  </a:lnTo>
                  <a:lnTo>
                    <a:pt x="2052" y="3248"/>
                  </a:lnTo>
                  <a:lnTo>
                    <a:pt x="2174" y="3224"/>
                  </a:lnTo>
                  <a:lnTo>
                    <a:pt x="2247" y="3151"/>
                  </a:lnTo>
                  <a:lnTo>
                    <a:pt x="2320" y="3102"/>
                  </a:lnTo>
                  <a:lnTo>
                    <a:pt x="2369" y="3004"/>
                  </a:lnTo>
                  <a:lnTo>
                    <a:pt x="2418" y="2931"/>
                  </a:lnTo>
                  <a:lnTo>
                    <a:pt x="2442" y="2833"/>
                  </a:lnTo>
                  <a:lnTo>
                    <a:pt x="2442" y="2736"/>
                  </a:lnTo>
                  <a:lnTo>
                    <a:pt x="2418" y="2638"/>
                  </a:lnTo>
                  <a:lnTo>
                    <a:pt x="2393" y="2565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72" name="Google Shape;972;p38"/>
            <p:cNvSpPr/>
            <p:nvPr/>
          </p:nvSpPr>
          <p:spPr>
            <a:xfrm>
              <a:off x="5324825" y="3732450"/>
              <a:ext cx="372475" cy="218600"/>
            </a:xfrm>
            <a:custGeom>
              <a:avLst/>
              <a:gdLst/>
              <a:ahLst/>
              <a:cxnLst/>
              <a:rect l="l" t="t" r="r" b="b"/>
              <a:pathLst>
                <a:path w="14899" h="8744" extrusionOk="0">
                  <a:moveTo>
                    <a:pt x="12578" y="1319"/>
                  </a:moveTo>
                  <a:lnTo>
                    <a:pt x="12676" y="1344"/>
                  </a:lnTo>
                  <a:lnTo>
                    <a:pt x="12749" y="1392"/>
                  </a:lnTo>
                  <a:lnTo>
                    <a:pt x="12822" y="1441"/>
                  </a:lnTo>
                  <a:lnTo>
                    <a:pt x="12895" y="1515"/>
                  </a:lnTo>
                  <a:lnTo>
                    <a:pt x="12920" y="1612"/>
                  </a:lnTo>
                  <a:lnTo>
                    <a:pt x="12969" y="1710"/>
                  </a:lnTo>
                  <a:lnTo>
                    <a:pt x="12969" y="1808"/>
                  </a:lnTo>
                  <a:lnTo>
                    <a:pt x="12969" y="4079"/>
                  </a:lnTo>
                  <a:lnTo>
                    <a:pt x="12969" y="4177"/>
                  </a:lnTo>
                  <a:lnTo>
                    <a:pt x="12920" y="4274"/>
                  </a:lnTo>
                  <a:lnTo>
                    <a:pt x="12895" y="4348"/>
                  </a:lnTo>
                  <a:lnTo>
                    <a:pt x="12822" y="4421"/>
                  </a:lnTo>
                  <a:lnTo>
                    <a:pt x="12749" y="4470"/>
                  </a:lnTo>
                  <a:lnTo>
                    <a:pt x="12676" y="4519"/>
                  </a:lnTo>
                  <a:lnTo>
                    <a:pt x="12578" y="4543"/>
                  </a:lnTo>
                  <a:lnTo>
                    <a:pt x="12480" y="4567"/>
                  </a:lnTo>
                  <a:lnTo>
                    <a:pt x="12383" y="4543"/>
                  </a:lnTo>
                  <a:lnTo>
                    <a:pt x="12285" y="4519"/>
                  </a:lnTo>
                  <a:lnTo>
                    <a:pt x="12212" y="4470"/>
                  </a:lnTo>
                  <a:lnTo>
                    <a:pt x="12138" y="4421"/>
                  </a:lnTo>
                  <a:lnTo>
                    <a:pt x="12065" y="4348"/>
                  </a:lnTo>
                  <a:lnTo>
                    <a:pt x="12041" y="4274"/>
                  </a:lnTo>
                  <a:lnTo>
                    <a:pt x="11992" y="4177"/>
                  </a:lnTo>
                  <a:lnTo>
                    <a:pt x="11992" y="4079"/>
                  </a:lnTo>
                  <a:lnTo>
                    <a:pt x="11992" y="3004"/>
                  </a:lnTo>
                  <a:lnTo>
                    <a:pt x="7986" y="7010"/>
                  </a:lnTo>
                  <a:lnTo>
                    <a:pt x="7913" y="7059"/>
                  </a:lnTo>
                  <a:lnTo>
                    <a:pt x="7815" y="7107"/>
                  </a:lnTo>
                  <a:lnTo>
                    <a:pt x="7742" y="7132"/>
                  </a:lnTo>
                  <a:lnTo>
                    <a:pt x="7644" y="7156"/>
                  </a:lnTo>
                  <a:lnTo>
                    <a:pt x="7547" y="7132"/>
                  </a:lnTo>
                  <a:lnTo>
                    <a:pt x="7449" y="7107"/>
                  </a:lnTo>
                  <a:lnTo>
                    <a:pt x="7376" y="7059"/>
                  </a:lnTo>
                  <a:lnTo>
                    <a:pt x="7303" y="7010"/>
                  </a:lnTo>
                  <a:lnTo>
                    <a:pt x="5349" y="5056"/>
                  </a:lnTo>
                  <a:lnTo>
                    <a:pt x="2760" y="7620"/>
                  </a:lnTo>
                  <a:lnTo>
                    <a:pt x="2687" y="7694"/>
                  </a:lnTo>
                  <a:lnTo>
                    <a:pt x="2613" y="7742"/>
                  </a:lnTo>
                  <a:lnTo>
                    <a:pt x="2516" y="7767"/>
                  </a:lnTo>
                  <a:lnTo>
                    <a:pt x="2320" y="7767"/>
                  </a:lnTo>
                  <a:lnTo>
                    <a:pt x="2247" y="7742"/>
                  </a:lnTo>
                  <a:lnTo>
                    <a:pt x="2149" y="7694"/>
                  </a:lnTo>
                  <a:lnTo>
                    <a:pt x="2076" y="7620"/>
                  </a:lnTo>
                  <a:lnTo>
                    <a:pt x="2003" y="7547"/>
                  </a:lnTo>
                  <a:lnTo>
                    <a:pt x="1978" y="7474"/>
                  </a:lnTo>
                  <a:lnTo>
                    <a:pt x="1929" y="7376"/>
                  </a:lnTo>
                  <a:lnTo>
                    <a:pt x="1929" y="7278"/>
                  </a:lnTo>
                  <a:lnTo>
                    <a:pt x="1929" y="7205"/>
                  </a:lnTo>
                  <a:lnTo>
                    <a:pt x="1978" y="7107"/>
                  </a:lnTo>
                  <a:lnTo>
                    <a:pt x="2003" y="7010"/>
                  </a:lnTo>
                  <a:lnTo>
                    <a:pt x="2076" y="6936"/>
                  </a:lnTo>
                  <a:lnTo>
                    <a:pt x="5007" y="4006"/>
                  </a:lnTo>
                  <a:lnTo>
                    <a:pt x="5080" y="3957"/>
                  </a:lnTo>
                  <a:lnTo>
                    <a:pt x="5153" y="3908"/>
                  </a:lnTo>
                  <a:lnTo>
                    <a:pt x="5251" y="3884"/>
                  </a:lnTo>
                  <a:lnTo>
                    <a:pt x="5446" y="3884"/>
                  </a:lnTo>
                  <a:lnTo>
                    <a:pt x="5520" y="3908"/>
                  </a:lnTo>
                  <a:lnTo>
                    <a:pt x="5617" y="3957"/>
                  </a:lnTo>
                  <a:lnTo>
                    <a:pt x="5691" y="4006"/>
                  </a:lnTo>
                  <a:lnTo>
                    <a:pt x="7644" y="5960"/>
                  </a:lnTo>
                  <a:lnTo>
                    <a:pt x="11332" y="2296"/>
                  </a:lnTo>
                  <a:lnTo>
                    <a:pt x="10209" y="2296"/>
                  </a:lnTo>
                  <a:lnTo>
                    <a:pt x="10111" y="2272"/>
                  </a:lnTo>
                  <a:lnTo>
                    <a:pt x="10013" y="2247"/>
                  </a:lnTo>
                  <a:lnTo>
                    <a:pt x="9916" y="2198"/>
                  </a:lnTo>
                  <a:lnTo>
                    <a:pt x="9843" y="2150"/>
                  </a:lnTo>
                  <a:lnTo>
                    <a:pt x="9794" y="2076"/>
                  </a:lnTo>
                  <a:lnTo>
                    <a:pt x="9745" y="1979"/>
                  </a:lnTo>
                  <a:lnTo>
                    <a:pt x="9720" y="1905"/>
                  </a:lnTo>
                  <a:lnTo>
                    <a:pt x="9720" y="1808"/>
                  </a:lnTo>
                  <a:lnTo>
                    <a:pt x="9720" y="1710"/>
                  </a:lnTo>
                  <a:lnTo>
                    <a:pt x="9745" y="1612"/>
                  </a:lnTo>
                  <a:lnTo>
                    <a:pt x="9794" y="1515"/>
                  </a:lnTo>
                  <a:lnTo>
                    <a:pt x="9843" y="1441"/>
                  </a:lnTo>
                  <a:lnTo>
                    <a:pt x="9916" y="1392"/>
                  </a:lnTo>
                  <a:lnTo>
                    <a:pt x="10013" y="1344"/>
                  </a:lnTo>
                  <a:lnTo>
                    <a:pt x="10111" y="1319"/>
                  </a:lnTo>
                  <a:close/>
                  <a:moveTo>
                    <a:pt x="0" y="0"/>
                  </a:moveTo>
                  <a:lnTo>
                    <a:pt x="0" y="8744"/>
                  </a:lnTo>
                  <a:lnTo>
                    <a:pt x="14898" y="8744"/>
                  </a:lnTo>
                  <a:lnTo>
                    <a:pt x="148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973" name="Google Shape;973;p38"/>
          <p:cNvSpPr/>
          <p:nvPr/>
        </p:nvSpPr>
        <p:spPr>
          <a:xfrm>
            <a:off x="5099413" y="3136591"/>
            <a:ext cx="364327" cy="364308"/>
          </a:xfrm>
          <a:custGeom>
            <a:avLst/>
            <a:gdLst/>
            <a:ahLst/>
            <a:cxnLst/>
            <a:rect l="l" t="t" r="r" b="b"/>
            <a:pathLst>
              <a:path w="18758" h="18757" extrusionOk="0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974" name="Google Shape;974;p38"/>
          <p:cNvGrpSpPr/>
          <p:nvPr/>
        </p:nvGrpSpPr>
        <p:grpSpPr>
          <a:xfrm>
            <a:off x="5646069" y="3159649"/>
            <a:ext cx="317830" cy="317849"/>
            <a:chOff x="6654650" y="3665275"/>
            <a:chExt cx="409100" cy="409125"/>
          </a:xfrm>
        </p:grpSpPr>
        <p:sp>
          <p:nvSpPr>
            <p:cNvPr id="975" name="Google Shape;975;p38"/>
            <p:cNvSpPr/>
            <p:nvPr/>
          </p:nvSpPr>
          <p:spPr>
            <a:xfrm>
              <a:off x="6808525" y="3819150"/>
              <a:ext cx="211875" cy="211900"/>
            </a:xfrm>
            <a:custGeom>
              <a:avLst/>
              <a:gdLst/>
              <a:ahLst/>
              <a:cxnLst/>
              <a:rect l="l" t="t" r="r" b="b"/>
              <a:pathLst>
                <a:path w="8475" h="8476" extrusionOk="0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76" name="Google Shape;976;p38"/>
            <p:cNvSpPr/>
            <p:nvPr/>
          </p:nvSpPr>
          <p:spPr>
            <a:xfrm>
              <a:off x="6654650" y="3665275"/>
              <a:ext cx="409100" cy="409125"/>
            </a:xfrm>
            <a:custGeom>
              <a:avLst/>
              <a:gdLst/>
              <a:ahLst/>
              <a:cxnLst/>
              <a:rect l="l" t="t" r="r" b="b"/>
              <a:pathLst>
                <a:path w="16364" h="16365" extrusionOk="0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977" name="Google Shape;977;p38"/>
          <p:cNvGrpSpPr/>
          <p:nvPr/>
        </p:nvGrpSpPr>
        <p:grpSpPr>
          <a:xfrm>
            <a:off x="919584" y="3670052"/>
            <a:ext cx="344400" cy="344419"/>
            <a:chOff x="570875" y="4322250"/>
            <a:chExt cx="443300" cy="443325"/>
          </a:xfrm>
        </p:grpSpPr>
        <p:sp>
          <p:nvSpPr>
            <p:cNvPr id="978" name="Google Shape;978;p38"/>
            <p:cNvSpPr/>
            <p:nvPr/>
          </p:nvSpPr>
          <p:spPr>
            <a:xfrm>
              <a:off x="570875" y="4322250"/>
              <a:ext cx="443300" cy="443325"/>
            </a:xfrm>
            <a:custGeom>
              <a:avLst/>
              <a:gdLst/>
              <a:ahLst/>
              <a:cxnLst/>
              <a:rect l="l" t="t" r="r" b="b"/>
              <a:pathLst>
                <a:path w="17732" h="17733" extrusionOk="0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79" name="Google Shape;979;p38"/>
            <p:cNvSpPr/>
            <p:nvPr/>
          </p:nvSpPr>
          <p:spPr>
            <a:xfrm>
              <a:off x="597725" y="4665400"/>
              <a:ext cx="73300" cy="73300"/>
            </a:xfrm>
            <a:custGeom>
              <a:avLst/>
              <a:gdLst/>
              <a:ahLst/>
              <a:cxnLst/>
              <a:rect l="l" t="t" r="r" b="b"/>
              <a:pathLst>
                <a:path w="2932" h="2932" extrusionOk="0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80" name="Google Shape;980;p38"/>
            <p:cNvSpPr/>
            <p:nvPr/>
          </p:nvSpPr>
          <p:spPr>
            <a:xfrm>
              <a:off x="654525" y="4708150"/>
              <a:ext cx="47025" cy="47025"/>
            </a:xfrm>
            <a:custGeom>
              <a:avLst/>
              <a:gdLst/>
              <a:ahLst/>
              <a:cxnLst/>
              <a:rect l="l" t="t" r="r" b="b"/>
              <a:pathLst>
                <a:path w="1881" h="1881" extrusionOk="0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81" name="Google Shape;981;p38"/>
            <p:cNvSpPr/>
            <p:nvPr/>
          </p:nvSpPr>
          <p:spPr>
            <a:xfrm>
              <a:off x="581250" y="4634875"/>
              <a:ext cx="47050" cy="47050"/>
            </a:xfrm>
            <a:custGeom>
              <a:avLst/>
              <a:gdLst/>
              <a:ahLst/>
              <a:cxnLst/>
              <a:rect l="l" t="t" r="r" b="b"/>
              <a:pathLst>
                <a:path w="1882" h="1882" extrusionOk="0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982" name="Google Shape;982;p38"/>
          <p:cNvSpPr/>
          <p:nvPr/>
        </p:nvSpPr>
        <p:spPr>
          <a:xfrm>
            <a:off x="1429095" y="3737152"/>
            <a:ext cx="372873" cy="210637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983" name="Google Shape;983;p38"/>
          <p:cNvGrpSpPr/>
          <p:nvPr/>
        </p:nvGrpSpPr>
        <p:grpSpPr>
          <a:xfrm>
            <a:off x="2013926" y="3644454"/>
            <a:ext cx="250473" cy="395617"/>
            <a:chOff x="1979475" y="4289300"/>
            <a:chExt cx="322400" cy="509225"/>
          </a:xfrm>
        </p:grpSpPr>
        <p:sp>
          <p:nvSpPr>
            <p:cNvPr id="984" name="Google Shape;984;p38"/>
            <p:cNvSpPr/>
            <p:nvPr/>
          </p:nvSpPr>
          <p:spPr>
            <a:xfrm>
              <a:off x="2187075" y="4509100"/>
              <a:ext cx="114800" cy="114800"/>
            </a:xfrm>
            <a:custGeom>
              <a:avLst/>
              <a:gdLst/>
              <a:ahLst/>
              <a:cxnLst/>
              <a:rect l="l" t="t" r="r" b="b"/>
              <a:pathLst>
                <a:path w="4592" h="4592" extrusionOk="0">
                  <a:moveTo>
                    <a:pt x="4396" y="0"/>
                  </a:moveTo>
                  <a:lnTo>
                    <a:pt x="3981" y="49"/>
                  </a:lnTo>
                  <a:lnTo>
                    <a:pt x="3419" y="171"/>
                  </a:lnTo>
                  <a:lnTo>
                    <a:pt x="2784" y="367"/>
                  </a:lnTo>
                  <a:lnTo>
                    <a:pt x="2100" y="587"/>
                  </a:lnTo>
                  <a:lnTo>
                    <a:pt x="1465" y="831"/>
                  </a:lnTo>
                  <a:lnTo>
                    <a:pt x="1172" y="953"/>
                  </a:lnTo>
                  <a:lnTo>
                    <a:pt x="928" y="1099"/>
                  </a:lnTo>
                  <a:lnTo>
                    <a:pt x="708" y="1246"/>
                  </a:lnTo>
                  <a:lnTo>
                    <a:pt x="562" y="1368"/>
                  </a:lnTo>
                  <a:lnTo>
                    <a:pt x="440" y="1515"/>
                  </a:lnTo>
                  <a:lnTo>
                    <a:pt x="318" y="1637"/>
                  </a:lnTo>
                  <a:lnTo>
                    <a:pt x="244" y="1808"/>
                  </a:lnTo>
                  <a:lnTo>
                    <a:pt x="171" y="1954"/>
                  </a:lnTo>
                  <a:lnTo>
                    <a:pt x="98" y="2101"/>
                  </a:lnTo>
                  <a:lnTo>
                    <a:pt x="49" y="2272"/>
                  </a:lnTo>
                  <a:lnTo>
                    <a:pt x="25" y="2443"/>
                  </a:lnTo>
                  <a:lnTo>
                    <a:pt x="0" y="2589"/>
                  </a:lnTo>
                  <a:lnTo>
                    <a:pt x="0" y="2760"/>
                  </a:lnTo>
                  <a:lnTo>
                    <a:pt x="25" y="2931"/>
                  </a:lnTo>
                  <a:lnTo>
                    <a:pt x="49" y="3102"/>
                  </a:lnTo>
                  <a:lnTo>
                    <a:pt x="98" y="3273"/>
                  </a:lnTo>
                  <a:lnTo>
                    <a:pt x="147" y="3420"/>
                  </a:lnTo>
                  <a:lnTo>
                    <a:pt x="220" y="3566"/>
                  </a:lnTo>
                  <a:lnTo>
                    <a:pt x="318" y="3737"/>
                  </a:lnTo>
                  <a:lnTo>
                    <a:pt x="415" y="3859"/>
                  </a:lnTo>
                  <a:lnTo>
                    <a:pt x="2418" y="1857"/>
                  </a:lnTo>
                  <a:lnTo>
                    <a:pt x="2491" y="1808"/>
                  </a:lnTo>
                  <a:lnTo>
                    <a:pt x="2638" y="1808"/>
                  </a:lnTo>
                  <a:lnTo>
                    <a:pt x="2711" y="1857"/>
                  </a:lnTo>
                  <a:lnTo>
                    <a:pt x="2760" y="1930"/>
                  </a:lnTo>
                  <a:lnTo>
                    <a:pt x="2784" y="2028"/>
                  </a:lnTo>
                  <a:lnTo>
                    <a:pt x="2760" y="2101"/>
                  </a:lnTo>
                  <a:lnTo>
                    <a:pt x="2711" y="2174"/>
                  </a:lnTo>
                  <a:lnTo>
                    <a:pt x="708" y="4177"/>
                  </a:lnTo>
                  <a:lnTo>
                    <a:pt x="855" y="4274"/>
                  </a:lnTo>
                  <a:lnTo>
                    <a:pt x="1001" y="4372"/>
                  </a:lnTo>
                  <a:lnTo>
                    <a:pt x="1172" y="4445"/>
                  </a:lnTo>
                  <a:lnTo>
                    <a:pt x="1319" y="4494"/>
                  </a:lnTo>
                  <a:lnTo>
                    <a:pt x="1490" y="4543"/>
                  </a:lnTo>
                  <a:lnTo>
                    <a:pt x="1661" y="4568"/>
                  </a:lnTo>
                  <a:lnTo>
                    <a:pt x="1807" y="4592"/>
                  </a:lnTo>
                  <a:lnTo>
                    <a:pt x="1978" y="4568"/>
                  </a:lnTo>
                  <a:lnTo>
                    <a:pt x="2149" y="4568"/>
                  </a:lnTo>
                  <a:lnTo>
                    <a:pt x="2320" y="4543"/>
                  </a:lnTo>
                  <a:lnTo>
                    <a:pt x="2491" y="4494"/>
                  </a:lnTo>
                  <a:lnTo>
                    <a:pt x="2638" y="4421"/>
                  </a:lnTo>
                  <a:lnTo>
                    <a:pt x="2784" y="4348"/>
                  </a:lnTo>
                  <a:lnTo>
                    <a:pt x="2931" y="4250"/>
                  </a:lnTo>
                  <a:lnTo>
                    <a:pt x="3077" y="4152"/>
                  </a:lnTo>
                  <a:lnTo>
                    <a:pt x="3200" y="4030"/>
                  </a:lnTo>
                  <a:lnTo>
                    <a:pt x="3346" y="3859"/>
                  </a:lnTo>
                  <a:lnTo>
                    <a:pt x="3493" y="3664"/>
                  </a:lnTo>
                  <a:lnTo>
                    <a:pt x="3615" y="3395"/>
                  </a:lnTo>
                  <a:lnTo>
                    <a:pt x="3761" y="3127"/>
                  </a:lnTo>
                  <a:lnTo>
                    <a:pt x="4005" y="2467"/>
                  </a:lnTo>
                  <a:lnTo>
                    <a:pt x="4225" y="1808"/>
                  </a:lnTo>
                  <a:lnTo>
                    <a:pt x="4421" y="1148"/>
                  </a:lnTo>
                  <a:lnTo>
                    <a:pt x="4543" y="611"/>
                  </a:lnTo>
                  <a:lnTo>
                    <a:pt x="4592" y="196"/>
                  </a:lnTo>
                  <a:lnTo>
                    <a:pt x="4592" y="74"/>
                  </a:lnTo>
                  <a:lnTo>
                    <a:pt x="456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85" name="Google Shape;985;p38"/>
            <p:cNvSpPr/>
            <p:nvPr/>
          </p:nvSpPr>
          <p:spPr>
            <a:xfrm>
              <a:off x="1979475" y="4542675"/>
              <a:ext cx="156925" cy="156950"/>
            </a:xfrm>
            <a:custGeom>
              <a:avLst/>
              <a:gdLst/>
              <a:ahLst/>
              <a:cxnLst/>
              <a:rect l="l" t="t" r="r" b="b"/>
              <a:pathLst>
                <a:path w="6277" h="6278" extrusionOk="0">
                  <a:moveTo>
                    <a:pt x="122" y="1"/>
                  </a:moveTo>
                  <a:lnTo>
                    <a:pt x="25" y="25"/>
                  </a:lnTo>
                  <a:lnTo>
                    <a:pt x="0" y="123"/>
                  </a:lnTo>
                  <a:lnTo>
                    <a:pt x="0" y="294"/>
                  </a:lnTo>
                  <a:lnTo>
                    <a:pt x="25" y="538"/>
                  </a:lnTo>
                  <a:lnTo>
                    <a:pt x="74" y="856"/>
                  </a:lnTo>
                  <a:lnTo>
                    <a:pt x="244" y="1613"/>
                  </a:lnTo>
                  <a:lnTo>
                    <a:pt x="489" y="2492"/>
                  </a:lnTo>
                  <a:lnTo>
                    <a:pt x="806" y="3420"/>
                  </a:lnTo>
                  <a:lnTo>
                    <a:pt x="977" y="3860"/>
                  </a:lnTo>
                  <a:lnTo>
                    <a:pt x="1148" y="4275"/>
                  </a:lnTo>
                  <a:lnTo>
                    <a:pt x="1319" y="4666"/>
                  </a:lnTo>
                  <a:lnTo>
                    <a:pt x="1514" y="5007"/>
                  </a:lnTo>
                  <a:lnTo>
                    <a:pt x="1710" y="5301"/>
                  </a:lnTo>
                  <a:lnTo>
                    <a:pt x="1905" y="5520"/>
                  </a:lnTo>
                  <a:lnTo>
                    <a:pt x="2076" y="5691"/>
                  </a:lnTo>
                  <a:lnTo>
                    <a:pt x="2272" y="5838"/>
                  </a:lnTo>
                  <a:lnTo>
                    <a:pt x="2467" y="5960"/>
                  </a:lnTo>
                  <a:lnTo>
                    <a:pt x="2687" y="6058"/>
                  </a:lnTo>
                  <a:lnTo>
                    <a:pt x="2907" y="6155"/>
                  </a:lnTo>
                  <a:lnTo>
                    <a:pt x="3126" y="6204"/>
                  </a:lnTo>
                  <a:lnTo>
                    <a:pt x="3371" y="6253"/>
                  </a:lnTo>
                  <a:lnTo>
                    <a:pt x="3590" y="6277"/>
                  </a:lnTo>
                  <a:lnTo>
                    <a:pt x="3835" y="6277"/>
                  </a:lnTo>
                  <a:lnTo>
                    <a:pt x="4054" y="6253"/>
                  </a:lnTo>
                  <a:lnTo>
                    <a:pt x="4299" y="6204"/>
                  </a:lnTo>
                  <a:lnTo>
                    <a:pt x="4519" y="6155"/>
                  </a:lnTo>
                  <a:lnTo>
                    <a:pt x="4738" y="6058"/>
                  </a:lnTo>
                  <a:lnTo>
                    <a:pt x="4958" y="5960"/>
                  </a:lnTo>
                  <a:lnTo>
                    <a:pt x="5154" y="5838"/>
                  </a:lnTo>
                  <a:lnTo>
                    <a:pt x="5349" y="5691"/>
                  </a:lnTo>
                  <a:lnTo>
                    <a:pt x="2003" y="2345"/>
                  </a:lnTo>
                  <a:lnTo>
                    <a:pt x="1954" y="2272"/>
                  </a:lnTo>
                  <a:lnTo>
                    <a:pt x="1954" y="2174"/>
                  </a:lnTo>
                  <a:lnTo>
                    <a:pt x="1954" y="2101"/>
                  </a:lnTo>
                  <a:lnTo>
                    <a:pt x="2003" y="2003"/>
                  </a:lnTo>
                  <a:lnTo>
                    <a:pt x="2101" y="1955"/>
                  </a:lnTo>
                  <a:lnTo>
                    <a:pt x="2272" y="1955"/>
                  </a:lnTo>
                  <a:lnTo>
                    <a:pt x="2345" y="2003"/>
                  </a:lnTo>
                  <a:lnTo>
                    <a:pt x="5691" y="5349"/>
                  </a:lnTo>
                  <a:lnTo>
                    <a:pt x="5837" y="5154"/>
                  </a:lnTo>
                  <a:lnTo>
                    <a:pt x="5959" y="4959"/>
                  </a:lnTo>
                  <a:lnTo>
                    <a:pt x="6057" y="4739"/>
                  </a:lnTo>
                  <a:lnTo>
                    <a:pt x="6155" y="4519"/>
                  </a:lnTo>
                  <a:lnTo>
                    <a:pt x="6204" y="4299"/>
                  </a:lnTo>
                  <a:lnTo>
                    <a:pt x="6253" y="4055"/>
                  </a:lnTo>
                  <a:lnTo>
                    <a:pt x="6277" y="3835"/>
                  </a:lnTo>
                  <a:lnTo>
                    <a:pt x="6277" y="3591"/>
                  </a:lnTo>
                  <a:lnTo>
                    <a:pt x="6253" y="3371"/>
                  </a:lnTo>
                  <a:lnTo>
                    <a:pt x="6204" y="3127"/>
                  </a:lnTo>
                  <a:lnTo>
                    <a:pt x="6155" y="2907"/>
                  </a:lnTo>
                  <a:lnTo>
                    <a:pt x="6057" y="2687"/>
                  </a:lnTo>
                  <a:lnTo>
                    <a:pt x="5959" y="2467"/>
                  </a:lnTo>
                  <a:lnTo>
                    <a:pt x="5837" y="2272"/>
                  </a:lnTo>
                  <a:lnTo>
                    <a:pt x="5691" y="2077"/>
                  </a:lnTo>
                  <a:lnTo>
                    <a:pt x="5520" y="1906"/>
                  </a:lnTo>
                  <a:lnTo>
                    <a:pt x="5300" y="1710"/>
                  </a:lnTo>
                  <a:lnTo>
                    <a:pt x="5007" y="1515"/>
                  </a:lnTo>
                  <a:lnTo>
                    <a:pt x="4665" y="1320"/>
                  </a:lnTo>
                  <a:lnTo>
                    <a:pt x="4274" y="1149"/>
                  </a:lnTo>
                  <a:lnTo>
                    <a:pt x="3859" y="978"/>
                  </a:lnTo>
                  <a:lnTo>
                    <a:pt x="3419" y="807"/>
                  </a:lnTo>
                  <a:lnTo>
                    <a:pt x="2491" y="489"/>
                  </a:lnTo>
                  <a:lnTo>
                    <a:pt x="1612" y="245"/>
                  </a:lnTo>
                  <a:lnTo>
                    <a:pt x="855" y="74"/>
                  </a:lnTo>
                  <a:lnTo>
                    <a:pt x="538" y="25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86" name="Google Shape;986;p38"/>
            <p:cNvSpPr/>
            <p:nvPr/>
          </p:nvSpPr>
          <p:spPr>
            <a:xfrm>
              <a:off x="2041125" y="4289300"/>
              <a:ext cx="240000" cy="509225"/>
            </a:xfrm>
            <a:custGeom>
              <a:avLst/>
              <a:gdLst/>
              <a:ahLst/>
              <a:cxnLst/>
              <a:rect l="l" t="t" r="r" b="b"/>
              <a:pathLst>
                <a:path w="9600" h="20369" extrusionOk="0">
                  <a:moveTo>
                    <a:pt x="4788" y="3664"/>
                  </a:moveTo>
                  <a:lnTo>
                    <a:pt x="5032" y="3688"/>
                  </a:lnTo>
                  <a:lnTo>
                    <a:pt x="5228" y="3761"/>
                  </a:lnTo>
                  <a:lnTo>
                    <a:pt x="5423" y="3859"/>
                  </a:lnTo>
                  <a:lnTo>
                    <a:pt x="5594" y="3981"/>
                  </a:lnTo>
                  <a:lnTo>
                    <a:pt x="5716" y="4152"/>
                  </a:lnTo>
                  <a:lnTo>
                    <a:pt x="5838" y="4347"/>
                  </a:lnTo>
                  <a:lnTo>
                    <a:pt x="5887" y="4567"/>
                  </a:lnTo>
                  <a:lnTo>
                    <a:pt x="5911" y="4787"/>
                  </a:lnTo>
                  <a:lnTo>
                    <a:pt x="5887" y="5007"/>
                  </a:lnTo>
                  <a:lnTo>
                    <a:pt x="5838" y="5227"/>
                  </a:lnTo>
                  <a:lnTo>
                    <a:pt x="5716" y="5422"/>
                  </a:lnTo>
                  <a:lnTo>
                    <a:pt x="5594" y="5569"/>
                  </a:lnTo>
                  <a:lnTo>
                    <a:pt x="5423" y="5715"/>
                  </a:lnTo>
                  <a:lnTo>
                    <a:pt x="5228" y="5813"/>
                  </a:lnTo>
                  <a:lnTo>
                    <a:pt x="5032" y="5886"/>
                  </a:lnTo>
                  <a:lnTo>
                    <a:pt x="4788" y="5911"/>
                  </a:lnTo>
                  <a:lnTo>
                    <a:pt x="4568" y="5886"/>
                  </a:lnTo>
                  <a:lnTo>
                    <a:pt x="4348" y="5813"/>
                  </a:lnTo>
                  <a:lnTo>
                    <a:pt x="4177" y="5715"/>
                  </a:lnTo>
                  <a:lnTo>
                    <a:pt x="4006" y="5569"/>
                  </a:lnTo>
                  <a:lnTo>
                    <a:pt x="3860" y="5422"/>
                  </a:lnTo>
                  <a:lnTo>
                    <a:pt x="3762" y="5227"/>
                  </a:lnTo>
                  <a:lnTo>
                    <a:pt x="3689" y="5007"/>
                  </a:lnTo>
                  <a:lnTo>
                    <a:pt x="3664" y="4787"/>
                  </a:lnTo>
                  <a:lnTo>
                    <a:pt x="3689" y="4567"/>
                  </a:lnTo>
                  <a:lnTo>
                    <a:pt x="3762" y="4347"/>
                  </a:lnTo>
                  <a:lnTo>
                    <a:pt x="3860" y="4152"/>
                  </a:lnTo>
                  <a:lnTo>
                    <a:pt x="4006" y="3981"/>
                  </a:lnTo>
                  <a:lnTo>
                    <a:pt x="4177" y="3859"/>
                  </a:lnTo>
                  <a:lnTo>
                    <a:pt x="4348" y="3761"/>
                  </a:lnTo>
                  <a:lnTo>
                    <a:pt x="4568" y="3688"/>
                  </a:lnTo>
                  <a:lnTo>
                    <a:pt x="4788" y="3664"/>
                  </a:lnTo>
                  <a:close/>
                  <a:moveTo>
                    <a:pt x="4568" y="0"/>
                  </a:moveTo>
                  <a:lnTo>
                    <a:pt x="4348" y="49"/>
                  </a:lnTo>
                  <a:lnTo>
                    <a:pt x="4153" y="122"/>
                  </a:lnTo>
                  <a:lnTo>
                    <a:pt x="3933" y="220"/>
                  </a:lnTo>
                  <a:lnTo>
                    <a:pt x="3738" y="342"/>
                  </a:lnTo>
                  <a:lnTo>
                    <a:pt x="3542" y="489"/>
                  </a:lnTo>
                  <a:lnTo>
                    <a:pt x="3347" y="684"/>
                  </a:lnTo>
                  <a:lnTo>
                    <a:pt x="3176" y="904"/>
                  </a:lnTo>
                  <a:lnTo>
                    <a:pt x="2907" y="855"/>
                  </a:lnTo>
                  <a:lnTo>
                    <a:pt x="2663" y="855"/>
                  </a:lnTo>
                  <a:lnTo>
                    <a:pt x="2394" y="904"/>
                  </a:lnTo>
                  <a:lnTo>
                    <a:pt x="2175" y="953"/>
                  </a:lnTo>
                  <a:lnTo>
                    <a:pt x="1955" y="1026"/>
                  </a:lnTo>
                  <a:lnTo>
                    <a:pt x="1759" y="1124"/>
                  </a:lnTo>
                  <a:lnTo>
                    <a:pt x="1564" y="1246"/>
                  </a:lnTo>
                  <a:lnTo>
                    <a:pt x="1393" y="1392"/>
                  </a:lnTo>
                  <a:lnTo>
                    <a:pt x="1271" y="1563"/>
                  </a:lnTo>
                  <a:lnTo>
                    <a:pt x="1124" y="1734"/>
                  </a:lnTo>
                  <a:lnTo>
                    <a:pt x="1027" y="1930"/>
                  </a:lnTo>
                  <a:lnTo>
                    <a:pt x="953" y="2149"/>
                  </a:lnTo>
                  <a:lnTo>
                    <a:pt x="905" y="2394"/>
                  </a:lnTo>
                  <a:lnTo>
                    <a:pt x="880" y="2638"/>
                  </a:lnTo>
                  <a:lnTo>
                    <a:pt x="880" y="2906"/>
                  </a:lnTo>
                  <a:lnTo>
                    <a:pt x="905" y="3175"/>
                  </a:lnTo>
                  <a:lnTo>
                    <a:pt x="685" y="3346"/>
                  </a:lnTo>
                  <a:lnTo>
                    <a:pt x="514" y="3517"/>
                  </a:lnTo>
                  <a:lnTo>
                    <a:pt x="343" y="3712"/>
                  </a:lnTo>
                  <a:lnTo>
                    <a:pt x="221" y="3932"/>
                  </a:lnTo>
                  <a:lnTo>
                    <a:pt x="123" y="4128"/>
                  </a:lnTo>
                  <a:lnTo>
                    <a:pt x="50" y="4347"/>
                  </a:lnTo>
                  <a:lnTo>
                    <a:pt x="25" y="4567"/>
                  </a:lnTo>
                  <a:lnTo>
                    <a:pt x="1" y="4787"/>
                  </a:lnTo>
                  <a:lnTo>
                    <a:pt x="25" y="5007"/>
                  </a:lnTo>
                  <a:lnTo>
                    <a:pt x="50" y="5227"/>
                  </a:lnTo>
                  <a:lnTo>
                    <a:pt x="123" y="5422"/>
                  </a:lnTo>
                  <a:lnTo>
                    <a:pt x="221" y="5642"/>
                  </a:lnTo>
                  <a:lnTo>
                    <a:pt x="343" y="5837"/>
                  </a:lnTo>
                  <a:lnTo>
                    <a:pt x="514" y="6033"/>
                  </a:lnTo>
                  <a:lnTo>
                    <a:pt x="685" y="6228"/>
                  </a:lnTo>
                  <a:lnTo>
                    <a:pt x="905" y="6399"/>
                  </a:lnTo>
                  <a:lnTo>
                    <a:pt x="880" y="6668"/>
                  </a:lnTo>
                  <a:lnTo>
                    <a:pt x="880" y="6936"/>
                  </a:lnTo>
                  <a:lnTo>
                    <a:pt x="905" y="7181"/>
                  </a:lnTo>
                  <a:lnTo>
                    <a:pt x="953" y="7400"/>
                  </a:lnTo>
                  <a:lnTo>
                    <a:pt x="1027" y="7620"/>
                  </a:lnTo>
                  <a:lnTo>
                    <a:pt x="1124" y="7816"/>
                  </a:lnTo>
                  <a:lnTo>
                    <a:pt x="1271" y="8011"/>
                  </a:lnTo>
                  <a:lnTo>
                    <a:pt x="1393" y="8182"/>
                  </a:lnTo>
                  <a:lnTo>
                    <a:pt x="1564" y="8328"/>
                  </a:lnTo>
                  <a:lnTo>
                    <a:pt x="1759" y="8451"/>
                  </a:lnTo>
                  <a:lnTo>
                    <a:pt x="1955" y="8548"/>
                  </a:lnTo>
                  <a:lnTo>
                    <a:pt x="2175" y="8621"/>
                  </a:lnTo>
                  <a:lnTo>
                    <a:pt x="2394" y="8670"/>
                  </a:lnTo>
                  <a:lnTo>
                    <a:pt x="2663" y="8695"/>
                  </a:lnTo>
                  <a:lnTo>
                    <a:pt x="2907" y="8695"/>
                  </a:lnTo>
                  <a:lnTo>
                    <a:pt x="3176" y="8670"/>
                  </a:lnTo>
                  <a:lnTo>
                    <a:pt x="3420" y="8939"/>
                  </a:lnTo>
                  <a:lnTo>
                    <a:pt x="3664" y="9159"/>
                  </a:lnTo>
                  <a:lnTo>
                    <a:pt x="3933" y="9354"/>
                  </a:lnTo>
                  <a:lnTo>
                    <a:pt x="4202" y="9476"/>
                  </a:lnTo>
                  <a:lnTo>
                    <a:pt x="4202" y="19783"/>
                  </a:lnTo>
                  <a:lnTo>
                    <a:pt x="4226" y="19905"/>
                  </a:lnTo>
                  <a:lnTo>
                    <a:pt x="4251" y="20027"/>
                  </a:lnTo>
                  <a:lnTo>
                    <a:pt x="4299" y="20125"/>
                  </a:lnTo>
                  <a:lnTo>
                    <a:pt x="4373" y="20198"/>
                  </a:lnTo>
                  <a:lnTo>
                    <a:pt x="4470" y="20271"/>
                  </a:lnTo>
                  <a:lnTo>
                    <a:pt x="4568" y="20345"/>
                  </a:lnTo>
                  <a:lnTo>
                    <a:pt x="4666" y="20369"/>
                  </a:lnTo>
                  <a:lnTo>
                    <a:pt x="4910" y="20369"/>
                  </a:lnTo>
                  <a:lnTo>
                    <a:pt x="5032" y="20345"/>
                  </a:lnTo>
                  <a:lnTo>
                    <a:pt x="5130" y="20271"/>
                  </a:lnTo>
                  <a:lnTo>
                    <a:pt x="5203" y="20198"/>
                  </a:lnTo>
                  <a:lnTo>
                    <a:pt x="5276" y="20125"/>
                  </a:lnTo>
                  <a:lnTo>
                    <a:pt x="5350" y="20027"/>
                  </a:lnTo>
                  <a:lnTo>
                    <a:pt x="5374" y="19905"/>
                  </a:lnTo>
                  <a:lnTo>
                    <a:pt x="5374" y="19783"/>
                  </a:lnTo>
                  <a:lnTo>
                    <a:pt x="5374" y="9476"/>
                  </a:lnTo>
                  <a:lnTo>
                    <a:pt x="5667" y="9354"/>
                  </a:lnTo>
                  <a:lnTo>
                    <a:pt x="5936" y="9159"/>
                  </a:lnTo>
                  <a:lnTo>
                    <a:pt x="6180" y="8939"/>
                  </a:lnTo>
                  <a:lnTo>
                    <a:pt x="6400" y="8670"/>
                  </a:lnTo>
                  <a:lnTo>
                    <a:pt x="6668" y="8695"/>
                  </a:lnTo>
                  <a:lnTo>
                    <a:pt x="6937" y="8695"/>
                  </a:lnTo>
                  <a:lnTo>
                    <a:pt x="7181" y="8670"/>
                  </a:lnTo>
                  <a:lnTo>
                    <a:pt x="7426" y="8621"/>
                  </a:lnTo>
                  <a:lnTo>
                    <a:pt x="7645" y="8548"/>
                  </a:lnTo>
                  <a:lnTo>
                    <a:pt x="7841" y="8451"/>
                  </a:lnTo>
                  <a:lnTo>
                    <a:pt x="8012" y="8328"/>
                  </a:lnTo>
                  <a:lnTo>
                    <a:pt x="8183" y="8182"/>
                  </a:lnTo>
                  <a:lnTo>
                    <a:pt x="8329" y="8011"/>
                  </a:lnTo>
                  <a:lnTo>
                    <a:pt x="8451" y="7816"/>
                  </a:lnTo>
                  <a:lnTo>
                    <a:pt x="8549" y="7620"/>
                  </a:lnTo>
                  <a:lnTo>
                    <a:pt x="8622" y="7400"/>
                  </a:lnTo>
                  <a:lnTo>
                    <a:pt x="8696" y="7181"/>
                  </a:lnTo>
                  <a:lnTo>
                    <a:pt x="8720" y="6936"/>
                  </a:lnTo>
                  <a:lnTo>
                    <a:pt x="8720" y="6668"/>
                  </a:lnTo>
                  <a:lnTo>
                    <a:pt x="8696" y="6399"/>
                  </a:lnTo>
                  <a:lnTo>
                    <a:pt x="8891" y="6228"/>
                  </a:lnTo>
                  <a:lnTo>
                    <a:pt x="9086" y="6033"/>
                  </a:lnTo>
                  <a:lnTo>
                    <a:pt x="9233" y="5837"/>
                  </a:lnTo>
                  <a:lnTo>
                    <a:pt x="9355" y="5642"/>
                  </a:lnTo>
                  <a:lnTo>
                    <a:pt x="9453" y="5422"/>
                  </a:lnTo>
                  <a:lnTo>
                    <a:pt x="9526" y="5227"/>
                  </a:lnTo>
                  <a:lnTo>
                    <a:pt x="9575" y="5007"/>
                  </a:lnTo>
                  <a:lnTo>
                    <a:pt x="9599" y="4787"/>
                  </a:lnTo>
                  <a:lnTo>
                    <a:pt x="9575" y="4567"/>
                  </a:lnTo>
                  <a:lnTo>
                    <a:pt x="9526" y="4347"/>
                  </a:lnTo>
                  <a:lnTo>
                    <a:pt x="9453" y="4128"/>
                  </a:lnTo>
                  <a:lnTo>
                    <a:pt x="9355" y="3932"/>
                  </a:lnTo>
                  <a:lnTo>
                    <a:pt x="9233" y="3712"/>
                  </a:lnTo>
                  <a:lnTo>
                    <a:pt x="9086" y="3517"/>
                  </a:lnTo>
                  <a:lnTo>
                    <a:pt x="8891" y="3346"/>
                  </a:lnTo>
                  <a:lnTo>
                    <a:pt x="8696" y="3175"/>
                  </a:lnTo>
                  <a:lnTo>
                    <a:pt x="8720" y="2906"/>
                  </a:lnTo>
                  <a:lnTo>
                    <a:pt x="8720" y="2638"/>
                  </a:lnTo>
                  <a:lnTo>
                    <a:pt x="8696" y="2394"/>
                  </a:lnTo>
                  <a:lnTo>
                    <a:pt x="8622" y="2149"/>
                  </a:lnTo>
                  <a:lnTo>
                    <a:pt x="8549" y="1930"/>
                  </a:lnTo>
                  <a:lnTo>
                    <a:pt x="8451" y="1734"/>
                  </a:lnTo>
                  <a:lnTo>
                    <a:pt x="8329" y="1563"/>
                  </a:lnTo>
                  <a:lnTo>
                    <a:pt x="8183" y="1392"/>
                  </a:lnTo>
                  <a:lnTo>
                    <a:pt x="8012" y="1246"/>
                  </a:lnTo>
                  <a:lnTo>
                    <a:pt x="7841" y="1124"/>
                  </a:lnTo>
                  <a:lnTo>
                    <a:pt x="7645" y="1026"/>
                  </a:lnTo>
                  <a:lnTo>
                    <a:pt x="7426" y="953"/>
                  </a:lnTo>
                  <a:lnTo>
                    <a:pt x="7181" y="904"/>
                  </a:lnTo>
                  <a:lnTo>
                    <a:pt x="6937" y="855"/>
                  </a:lnTo>
                  <a:lnTo>
                    <a:pt x="6668" y="855"/>
                  </a:lnTo>
                  <a:lnTo>
                    <a:pt x="6400" y="904"/>
                  </a:lnTo>
                  <a:lnTo>
                    <a:pt x="6229" y="684"/>
                  </a:lnTo>
                  <a:lnTo>
                    <a:pt x="6058" y="489"/>
                  </a:lnTo>
                  <a:lnTo>
                    <a:pt x="5863" y="342"/>
                  </a:lnTo>
                  <a:lnTo>
                    <a:pt x="5643" y="220"/>
                  </a:lnTo>
                  <a:lnTo>
                    <a:pt x="5447" y="122"/>
                  </a:lnTo>
                  <a:lnTo>
                    <a:pt x="5228" y="49"/>
                  </a:lnTo>
                  <a:lnTo>
                    <a:pt x="500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987" name="Google Shape;987;p38"/>
          <p:cNvGrpSpPr/>
          <p:nvPr/>
        </p:nvGrpSpPr>
        <p:grpSpPr>
          <a:xfrm>
            <a:off x="2515318" y="3649659"/>
            <a:ext cx="295533" cy="385206"/>
            <a:chOff x="2624850" y="4296000"/>
            <a:chExt cx="380400" cy="495825"/>
          </a:xfrm>
        </p:grpSpPr>
        <p:sp>
          <p:nvSpPr>
            <p:cNvPr id="988" name="Google Shape;988;p38"/>
            <p:cNvSpPr/>
            <p:nvPr/>
          </p:nvSpPr>
          <p:spPr>
            <a:xfrm>
              <a:off x="2845875" y="4296000"/>
              <a:ext cx="126425" cy="125800"/>
            </a:xfrm>
            <a:custGeom>
              <a:avLst/>
              <a:gdLst/>
              <a:ahLst/>
              <a:cxnLst/>
              <a:rect l="l" t="t" r="r" b="b"/>
              <a:pathLst>
                <a:path w="5057" h="5032" extrusionOk="0">
                  <a:moveTo>
                    <a:pt x="4812" y="1"/>
                  </a:moveTo>
                  <a:lnTo>
                    <a:pt x="4372" y="74"/>
                  </a:lnTo>
                  <a:lnTo>
                    <a:pt x="3762" y="196"/>
                  </a:lnTo>
                  <a:lnTo>
                    <a:pt x="3053" y="392"/>
                  </a:lnTo>
                  <a:lnTo>
                    <a:pt x="2321" y="636"/>
                  </a:lnTo>
                  <a:lnTo>
                    <a:pt x="1612" y="929"/>
                  </a:lnTo>
                  <a:lnTo>
                    <a:pt x="1295" y="1075"/>
                  </a:lnTo>
                  <a:lnTo>
                    <a:pt x="1026" y="1222"/>
                  </a:lnTo>
                  <a:lnTo>
                    <a:pt x="782" y="1368"/>
                  </a:lnTo>
                  <a:lnTo>
                    <a:pt x="611" y="1515"/>
                  </a:lnTo>
                  <a:lnTo>
                    <a:pt x="489" y="1662"/>
                  </a:lnTo>
                  <a:lnTo>
                    <a:pt x="367" y="1808"/>
                  </a:lnTo>
                  <a:lnTo>
                    <a:pt x="269" y="1979"/>
                  </a:lnTo>
                  <a:lnTo>
                    <a:pt x="172" y="2150"/>
                  </a:lnTo>
                  <a:lnTo>
                    <a:pt x="123" y="2321"/>
                  </a:lnTo>
                  <a:lnTo>
                    <a:pt x="74" y="2492"/>
                  </a:lnTo>
                  <a:lnTo>
                    <a:pt x="25" y="2687"/>
                  </a:lnTo>
                  <a:lnTo>
                    <a:pt x="1" y="2858"/>
                  </a:lnTo>
                  <a:lnTo>
                    <a:pt x="1" y="3054"/>
                  </a:lnTo>
                  <a:lnTo>
                    <a:pt x="25" y="3225"/>
                  </a:lnTo>
                  <a:lnTo>
                    <a:pt x="49" y="3420"/>
                  </a:lnTo>
                  <a:lnTo>
                    <a:pt x="98" y="3591"/>
                  </a:lnTo>
                  <a:lnTo>
                    <a:pt x="172" y="3762"/>
                  </a:lnTo>
                  <a:lnTo>
                    <a:pt x="245" y="3933"/>
                  </a:lnTo>
                  <a:lnTo>
                    <a:pt x="342" y="4104"/>
                  </a:lnTo>
                  <a:lnTo>
                    <a:pt x="440" y="4250"/>
                  </a:lnTo>
                  <a:lnTo>
                    <a:pt x="2638" y="2052"/>
                  </a:lnTo>
                  <a:lnTo>
                    <a:pt x="2736" y="2003"/>
                  </a:lnTo>
                  <a:lnTo>
                    <a:pt x="2809" y="1979"/>
                  </a:lnTo>
                  <a:lnTo>
                    <a:pt x="2907" y="2003"/>
                  </a:lnTo>
                  <a:lnTo>
                    <a:pt x="2980" y="2052"/>
                  </a:lnTo>
                  <a:lnTo>
                    <a:pt x="3029" y="2126"/>
                  </a:lnTo>
                  <a:lnTo>
                    <a:pt x="3053" y="2223"/>
                  </a:lnTo>
                  <a:lnTo>
                    <a:pt x="3029" y="2321"/>
                  </a:lnTo>
                  <a:lnTo>
                    <a:pt x="2980" y="2394"/>
                  </a:lnTo>
                  <a:lnTo>
                    <a:pt x="782" y="4592"/>
                  </a:lnTo>
                  <a:lnTo>
                    <a:pt x="953" y="4690"/>
                  </a:lnTo>
                  <a:lnTo>
                    <a:pt x="1100" y="4788"/>
                  </a:lnTo>
                  <a:lnTo>
                    <a:pt x="1271" y="4885"/>
                  </a:lnTo>
                  <a:lnTo>
                    <a:pt x="1466" y="4934"/>
                  </a:lnTo>
                  <a:lnTo>
                    <a:pt x="1637" y="4983"/>
                  </a:lnTo>
                  <a:lnTo>
                    <a:pt x="1808" y="5008"/>
                  </a:lnTo>
                  <a:lnTo>
                    <a:pt x="2003" y="5032"/>
                  </a:lnTo>
                  <a:lnTo>
                    <a:pt x="2174" y="5032"/>
                  </a:lnTo>
                  <a:lnTo>
                    <a:pt x="2370" y="5008"/>
                  </a:lnTo>
                  <a:lnTo>
                    <a:pt x="2541" y="4983"/>
                  </a:lnTo>
                  <a:lnTo>
                    <a:pt x="2712" y="4934"/>
                  </a:lnTo>
                  <a:lnTo>
                    <a:pt x="2907" y="4861"/>
                  </a:lnTo>
                  <a:lnTo>
                    <a:pt x="3053" y="4788"/>
                  </a:lnTo>
                  <a:lnTo>
                    <a:pt x="3224" y="4690"/>
                  </a:lnTo>
                  <a:lnTo>
                    <a:pt x="3371" y="4568"/>
                  </a:lnTo>
                  <a:lnTo>
                    <a:pt x="3517" y="4421"/>
                  </a:lnTo>
                  <a:lnTo>
                    <a:pt x="3664" y="4250"/>
                  </a:lnTo>
                  <a:lnTo>
                    <a:pt x="3835" y="4006"/>
                  </a:lnTo>
                  <a:lnTo>
                    <a:pt x="3981" y="3738"/>
                  </a:lnTo>
                  <a:lnTo>
                    <a:pt x="4128" y="3420"/>
                  </a:lnTo>
                  <a:lnTo>
                    <a:pt x="4397" y="2736"/>
                  </a:lnTo>
                  <a:lnTo>
                    <a:pt x="4641" y="1979"/>
                  </a:lnTo>
                  <a:lnTo>
                    <a:pt x="4836" y="1271"/>
                  </a:lnTo>
                  <a:lnTo>
                    <a:pt x="4983" y="660"/>
                  </a:lnTo>
                  <a:lnTo>
                    <a:pt x="5032" y="221"/>
                  </a:lnTo>
                  <a:lnTo>
                    <a:pt x="5056" y="98"/>
                  </a:lnTo>
                  <a:lnTo>
                    <a:pt x="5032" y="25"/>
                  </a:lnTo>
                  <a:lnTo>
                    <a:pt x="495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89" name="Google Shape;989;p38"/>
            <p:cNvSpPr/>
            <p:nvPr/>
          </p:nvSpPr>
          <p:spPr>
            <a:xfrm>
              <a:off x="2635850" y="4316150"/>
              <a:ext cx="369400" cy="475675"/>
            </a:xfrm>
            <a:custGeom>
              <a:avLst/>
              <a:gdLst/>
              <a:ahLst/>
              <a:cxnLst/>
              <a:rect l="l" t="t" r="r" b="b"/>
              <a:pathLst>
                <a:path w="14776" h="19027" extrusionOk="0">
                  <a:moveTo>
                    <a:pt x="7400" y="1"/>
                  </a:moveTo>
                  <a:lnTo>
                    <a:pt x="7254" y="25"/>
                  </a:lnTo>
                  <a:lnTo>
                    <a:pt x="7132" y="50"/>
                  </a:lnTo>
                  <a:lnTo>
                    <a:pt x="7034" y="123"/>
                  </a:lnTo>
                  <a:lnTo>
                    <a:pt x="6936" y="196"/>
                  </a:lnTo>
                  <a:lnTo>
                    <a:pt x="6863" y="294"/>
                  </a:lnTo>
                  <a:lnTo>
                    <a:pt x="6790" y="392"/>
                  </a:lnTo>
                  <a:lnTo>
                    <a:pt x="6765" y="514"/>
                  </a:lnTo>
                  <a:lnTo>
                    <a:pt x="6741" y="636"/>
                  </a:lnTo>
                  <a:lnTo>
                    <a:pt x="6741" y="4226"/>
                  </a:lnTo>
                  <a:lnTo>
                    <a:pt x="6887" y="4592"/>
                  </a:lnTo>
                  <a:lnTo>
                    <a:pt x="7009" y="4959"/>
                  </a:lnTo>
                  <a:lnTo>
                    <a:pt x="7058" y="5325"/>
                  </a:lnTo>
                  <a:lnTo>
                    <a:pt x="7083" y="5716"/>
                  </a:lnTo>
                  <a:lnTo>
                    <a:pt x="7058" y="6107"/>
                  </a:lnTo>
                  <a:lnTo>
                    <a:pt x="7009" y="6473"/>
                  </a:lnTo>
                  <a:lnTo>
                    <a:pt x="6887" y="6864"/>
                  </a:lnTo>
                  <a:lnTo>
                    <a:pt x="6741" y="7230"/>
                  </a:lnTo>
                  <a:lnTo>
                    <a:pt x="6741" y="13629"/>
                  </a:lnTo>
                  <a:lnTo>
                    <a:pt x="6203" y="13678"/>
                  </a:lnTo>
                  <a:lnTo>
                    <a:pt x="5666" y="13775"/>
                  </a:lnTo>
                  <a:lnTo>
                    <a:pt x="5153" y="13897"/>
                  </a:lnTo>
                  <a:lnTo>
                    <a:pt x="4640" y="14044"/>
                  </a:lnTo>
                  <a:lnTo>
                    <a:pt x="4152" y="14239"/>
                  </a:lnTo>
                  <a:lnTo>
                    <a:pt x="3688" y="14459"/>
                  </a:lnTo>
                  <a:lnTo>
                    <a:pt x="3224" y="14703"/>
                  </a:lnTo>
                  <a:lnTo>
                    <a:pt x="2784" y="14972"/>
                  </a:lnTo>
                  <a:lnTo>
                    <a:pt x="2369" y="15265"/>
                  </a:lnTo>
                  <a:lnTo>
                    <a:pt x="1954" y="15583"/>
                  </a:lnTo>
                  <a:lnTo>
                    <a:pt x="1588" y="15925"/>
                  </a:lnTo>
                  <a:lnTo>
                    <a:pt x="1221" y="16291"/>
                  </a:lnTo>
                  <a:lnTo>
                    <a:pt x="879" y="16682"/>
                  </a:lnTo>
                  <a:lnTo>
                    <a:pt x="562" y="17097"/>
                  </a:lnTo>
                  <a:lnTo>
                    <a:pt x="269" y="17512"/>
                  </a:lnTo>
                  <a:lnTo>
                    <a:pt x="0" y="17952"/>
                  </a:lnTo>
                  <a:lnTo>
                    <a:pt x="293" y="18074"/>
                  </a:lnTo>
                  <a:lnTo>
                    <a:pt x="611" y="18196"/>
                  </a:lnTo>
                  <a:lnTo>
                    <a:pt x="1319" y="18391"/>
                  </a:lnTo>
                  <a:lnTo>
                    <a:pt x="2125" y="18587"/>
                  </a:lnTo>
                  <a:lnTo>
                    <a:pt x="3053" y="18733"/>
                  </a:lnTo>
                  <a:lnTo>
                    <a:pt x="4030" y="18855"/>
                  </a:lnTo>
                  <a:lnTo>
                    <a:pt x="5104" y="18953"/>
                  </a:lnTo>
                  <a:lnTo>
                    <a:pt x="6228" y="19002"/>
                  </a:lnTo>
                  <a:lnTo>
                    <a:pt x="7376" y="19026"/>
                  </a:lnTo>
                  <a:lnTo>
                    <a:pt x="8548" y="19002"/>
                  </a:lnTo>
                  <a:lnTo>
                    <a:pt x="9672" y="18953"/>
                  </a:lnTo>
                  <a:lnTo>
                    <a:pt x="10746" y="18855"/>
                  </a:lnTo>
                  <a:lnTo>
                    <a:pt x="11723" y="18733"/>
                  </a:lnTo>
                  <a:lnTo>
                    <a:pt x="12651" y="18587"/>
                  </a:lnTo>
                  <a:lnTo>
                    <a:pt x="13457" y="18391"/>
                  </a:lnTo>
                  <a:lnTo>
                    <a:pt x="14165" y="18196"/>
                  </a:lnTo>
                  <a:lnTo>
                    <a:pt x="14483" y="18074"/>
                  </a:lnTo>
                  <a:lnTo>
                    <a:pt x="14776" y="17952"/>
                  </a:lnTo>
                  <a:lnTo>
                    <a:pt x="14507" y="17512"/>
                  </a:lnTo>
                  <a:lnTo>
                    <a:pt x="14214" y="17097"/>
                  </a:lnTo>
                  <a:lnTo>
                    <a:pt x="13897" y="16682"/>
                  </a:lnTo>
                  <a:lnTo>
                    <a:pt x="13555" y="16291"/>
                  </a:lnTo>
                  <a:lnTo>
                    <a:pt x="13188" y="15925"/>
                  </a:lnTo>
                  <a:lnTo>
                    <a:pt x="12822" y="15583"/>
                  </a:lnTo>
                  <a:lnTo>
                    <a:pt x="12407" y="15265"/>
                  </a:lnTo>
                  <a:lnTo>
                    <a:pt x="11992" y="14972"/>
                  </a:lnTo>
                  <a:lnTo>
                    <a:pt x="11552" y="14703"/>
                  </a:lnTo>
                  <a:lnTo>
                    <a:pt x="11088" y="14459"/>
                  </a:lnTo>
                  <a:lnTo>
                    <a:pt x="10624" y="14239"/>
                  </a:lnTo>
                  <a:lnTo>
                    <a:pt x="10136" y="14044"/>
                  </a:lnTo>
                  <a:lnTo>
                    <a:pt x="9623" y="13897"/>
                  </a:lnTo>
                  <a:lnTo>
                    <a:pt x="9110" y="13775"/>
                  </a:lnTo>
                  <a:lnTo>
                    <a:pt x="8573" y="13678"/>
                  </a:lnTo>
                  <a:lnTo>
                    <a:pt x="8035" y="13629"/>
                  </a:lnTo>
                  <a:lnTo>
                    <a:pt x="8035" y="3347"/>
                  </a:lnTo>
                  <a:lnTo>
                    <a:pt x="7913" y="3054"/>
                  </a:lnTo>
                  <a:lnTo>
                    <a:pt x="7840" y="2761"/>
                  </a:lnTo>
                  <a:lnTo>
                    <a:pt x="7791" y="2467"/>
                  </a:lnTo>
                  <a:lnTo>
                    <a:pt x="7767" y="2174"/>
                  </a:lnTo>
                  <a:lnTo>
                    <a:pt x="7791" y="1857"/>
                  </a:lnTo>
                  <a:lnTo>
                    <a:pt x="7840" y="1564"/>
                  </a:lnTo>
                  <a:lnTo>
                    <a:pt x="7913" y="1271"/>
                  </a:lnTo>
                  <a:lnTo>
                    <a:pt x="8035" y="978"/>
                  </a:lnTo>
                  <a:lnTo>
                    <a:pt x="8035" y="636"/>
                  </a:lnTo>
                  <a:lnTo>
                    <a:pt x="8011" y="514"/>
                  </a:lnTo>
                  <a:lnTo>
                    <a:pt x="7986" y="392"/>
                  </a:lnTo>
                  <a:lnTo>
                    <a:pt x="7913" y="294"/>
                  </a:lnTo>
                  <a:lnTo>
                    <a:pt x="7840" y="196"/>
                  </a:lnTo>
                  <a:lnTo>
                    <a:pt x="7742" y="123"/>
                  </a:lnTo>
                  <a:lnTo>
                    <a:pt x="7644" y="50"/>
                  </a:lnTo>
                  <a:lnTo>
                    <a:pt x="7522" y="25"/>
                  </a:lnTo>
                  <a:lnTo>
                    <a:pt x="740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90" name="Google Shape;990;p38"/>
            <p:cNvSpPr/>
            <p:nvPr/>
          </p:nvSpPr>
          <p:spPr>
            <a:xfrm>
              <a:off x="2624850" y="4357675"/>
              <a:ext cx="171600" cy="171600"/>
            </a:xfrm>
            <a:custGeom>
              <a:avLst/>
              <a:gdLst/>
              <a:ahLst/>
              <a:cxnLst/>
              <a:rect l="l" t="t" r="r" b="b"/>
              <a:pathLst>
                <a:path w="6864" h="6864" extrusionOk="0">
                  <a:moveTo>
                    <a:pt x="74" y="1"/>
                  </a:moveTo>
                  <a:lnTo>
                    <a:pt x="25" y="25"/>
                  </a:lnTo>
                  <a:lnTo>
                    <a:pt x="0" y="74"/>
                  </a:lnTo>
                  <a:lnTo>
                    <a:pt x="0" y="123"/>
                  </a:lnTo>
                  <a:lnTo>
                    <a:pt x="0" y="318"/>
                  </a:lnTo>
                  <a:lnTo>
                    <a:pt x="25" y="587"/>
                  </a:lnTo>
                  <a:lnTo>
                    <a:pt x="74" y="929"/>
                  </a:lnTo>
                  <a:lnTo>
                    <a:pt x="269" y="1759"/>
                  </a:lnTo>
                  <a:lnTo>
                    <a:pt x="538" y="2736"/>
                  </a:lnTo>
                  <a:lnTo>
                    <a:pt x="880" y="3737"/>
                  </a:lnTo>
                  <a:lnTo>
                    <a:pt x="1051" y="4226"/>
                  </a:lnTo>
                  <a:lnTo>
                    <a:pt x="1246" y="4690"/>
                  </a:lnTo>
                  <a:lnTo>
                    <a:pt x="1441" y="5105"/>
                  </a:lnTo>
                  <a:lnTo>
                    <a:pt x="1661" y="5496"/>
                  </a:lnTo>
                  <a:lnTo>
                    <a:pt x="1857" y="5813"/>
                  </a:lnTo>
                  <a:lnTo>
                    <a:pt x="2076" y="6057"/>
                  </a:lnTo>
                  <a:lnTo>
                    <a:pt x="2272" y="6228"/>
                  </a:lnTo>
                  <a:lnTo>
                    <a:pt x="2492" y="6399"/>
                  </a:lnTo>
                  <a:lnTo>
                    <a:pt x="2711" y="6521"/>
                  </a:lnTo>
                  <a:lnTo>
                    <a:pt x="2956" y="6644"/>
                  </a:lnTo>
                  <a:lnTo>
                    <a:pt x="3200" y="6741"/>
                  </a:lnTo>
                  <a:lnTo>
                    <a:pt x="3444" y="6815"/>
                  </a:lnTo>
                  <a:lnTo>
                    <a:pt x="3688" y="6863"/>
                  </a:lnTo>
                  <a:lnTo>
                    <a:pt x="4201" y="6863"/>
                  </a:lnTo>
                  <a:lnTo>
                    <a:pt x="4445" y="6839"/>
                  </a:lnTo>
                  <a:lnTo>
                    <a:pt x="4690" y="6815"/>
                  </a:lnTo>
                  <a:lnTo>
                    <a:pt x="4958" y="6741"/>
                  </a:lnTo>
                  <a:lnTo>
                    <a:pt x="5178" y="6644"/>
                  </a:lnTo>
                  <a:lnTo>
                    <a:pt x="5422" y="6521"/>
                  </a:lnTo>
                  <a:lnTo>
                    <a:pt x="5642" y="6399"/>
                  </a:lnTo>
                  <a:lnTo>
                    <a:pt x="5862" y="6228"/>
                  </a:lnTo>
                  <a:lnTo>
                    <a:pt x="2198" y="2565"/>
                  </a:lnTo>
                  <a:lnTo>
                    <a:pt x="2150" y="2492"/>
                  </a:lnTo>
                  <a:lnTo>
                    <a:pt x="2125" y="2394"/>
                  </a:lnTo>
                  <a:lnTo>
                    <a:pt x="2150" y="2296"/>
                  </a:lnTo>
                  <a:lnTo>
                    <a:pt x="2198" y="2199"/>
                  </a:lnTo>
                  <a:lnTo>
                    <a:pt x="2296" y="2150"/>
                  </a:lnTo>
                  <a:lnTo>
                    <a:pt x="2394" y="2125"/>
                  </a:lnTo>
                  <a:lnTo>
                    <a:pt x="2492" y="2150"/>
                  </a:lnTo>
                  <a:lnTo>
                    <a:pt x="2565" y="2199"/>
                  </a:lnTo>
                  <a:lnTo>
                    <a:pt x="6228" y="5862"/>
                  </a:lnTo>
                  <a:lnTo>
                    <a:pt x="6375" y="5642"/>
                  </a:lnTo>
                  <a:lnTo>
                    <a:pt x="6521" y="5422"/>
                  </a:lnTo>
                  <a:lnTo>
                    <a:pt x="6643" y="5203"/>
                  </a:lnTo>
                  <a:lnTo>
                    <a:pt x="6741" y="4958"/>
                  </a:lnTo>
                  <a:lnTo>
                    <a:pt x="6814" y="4714"/>
                  </a:lnTo>
                  <a:lnTo>
                    <a:pt x="6839" y="4446"/>
                  </a:lnTo>
                  <a:lnTo>
                    <a:pt x="6863" y="4201"/>
                  </a:lnTo>
                  <a:lnTo>
                    <a:pt x="6863" y="3933"/>
                  </a:lnTo>
                  <a:lnTo>
                    <a:pt x="6839" y="3688"/>
                  </a:lnTo>
                  <a:lnTo>
                    <a:pt x="6814" y="3444"/>
                  </a:lnTo>
                  <a:lnTo>
                    <a:pt x="6741" y="3200"/>
                  </a:lnTo>
                  <a:lnTo>
                    <a:pt x="6643" y="2956"/>
                  </a:lnTo>
                  <a:lnTo>
                    <a:pt x="6521" y="2711"/>
                  </a:lnTo>
                  <a:lnTo>
                    <a:pt x="6399" y="2492"/>
                  </a:lnTo>
                  <a:lnTo>
                    <a:pt x="6228" y="2272"/>
                  </a:lnTo>
                  <a:lnTo>
                    <a:pt x="6057" y="2076"/>
                  </a:lnTo>
                  <a:lnTo>
                    <a:pt x="5813" y="1857"/>
                  </a:lnTo>
                  <a:lnTo>
                    <a:pt x="5496" y="1661"/>
                  </a:lnTo>
                  <a:lnTo>
                    <a:pt x="5105" y="1466"/>
                  </a:lnTo>
                  <a:lnTo>
                    <a:pt x="4690" y="1246"/>
                  </a:lnTo>
                  <a:lnTo>
                    <a:pt x="4226" y="1051"/>
                  </a:lnTo>
                  <a:lnTo>
                    <a:pt x="3737" y="880"/>
                  </a:lnTo>
                  <a:lnTo>
                    <a:pt x="2736" y="538"/>
                  </a:lnTo>
                  <a:lnTo>
                    <a:pt x="1759" y="269"/>
                  </a:lnTo>
                  <a:lnTo>
                    <a:pt x="928" y="74"/>
                  </a:lnTo>
                  <a:lnTo>
                    <a:pt x="587" y="25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991" name="Google Shape;991;p38"/>
          <p:cNvSpPr/>
          <p:nvPr/>
        </p:nvSpPr>
        <p:spPr>
          <a:xfrm>
            <a:off x="3552453" y="3684495"/>
            <a:ext cx="315926" cy="315946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992" name="Google Shape;992;p38"/>
          <p:cNvSpPr/>
          <p:nvPr/>
        </p:nvSpPr>
        <p:spPr>
          <a:xfrm>
            <a:off x="3028732" y="3704423"/>
            <a:ext cx="315926" cy="276091"/>
          </a:xfrm>
          <a:custGeom>
            <a:avLst/>
            <a:gdLst/>
            <a:ahLst/>
            <a:cxnLst/>
            <a:rect l="l" t="t" r="r" b="b"/>
            <a:pathLst>
              <a:path w="16266" h="14215" extrusionOk="0">
                <a:moveTo>
                  <a:pt x="8597" y="4397"/>
                </a:moveTo>
                <a:lnTo>
                  <a:pt x="8719" y="4421"/>
                </a:lnTo>
                <a:lnTo>
                  <a:pt x="8866" y="4445"/>
                </a:lnTo>
                <a:lnTo>
                  <a:pt x="8988" y="4519"/>
                </a:lnTo>
                <a:lnTo>
                  <a:pt x="9085" y="4616"/>
                </a:lnTo>
                <a:lnTo>
                  <a:pt x="9159" y="4714"/>
                </a:lnTo>
                <a:lnTo>
                  <a:pt x="9208" y="4836"/>
                </a:lnTo>
                <a:lnTo>
                  <a:pt x="9232" y="4958"/>
                </a:lnTo>
                <a:lnTo>
                  <a:pt x="9256" y="5105"/>
                </a:lnTo>
                <a:lnTo>
                  <a:pt x="8963" y="8939"/>
                </a:lnTo>
                <a:lnTo>
                  <a:pt x="8939" y="9086"/>
                </a:lnTo>
                <a:lnTo>
                  <a:pt x="8890" y="9232"/>
                </a:lnTo>
                <a:lnTo>
                  <a:pt x="8817" y="9330"/>
                </a:lnTo>
                <a:lnTo>
                  <a:pt x="8719" y="9452"/>
                </a:lnTo>
                <a:lnTo>
                  <a:pt x="8597" y="9525"/>
                </a:lnTo>
                <a:lnTo>
                  <a:pt x="8475" y="9599"/>
                </a:lnTo>
                <a:lnTo>
                  <a:pt x="8353" y="9648"/>
                </a:lnTo>
                <a:lnTo>
                  <a:pt x="7913" y="9648"/>
                </a:lnTo>
                <a:lnTo>
                  <a:pt x="7791" y="9599"/>
                </a:lnTo>
                <a:lnTo>
                  <a:pt x="7669" y="9525"/>
                </a:lnTo>
                <a:lnTo>
                  <a:pt x="7547" y="9452"/>
                </a:lnTo>
                <a:lnTo>
                  <a:pt x="7449" y="9330"/>
                </a:lnTo>
                <a:lnTo>
                  <a:pt x="7376" y="9232"/>
                </a:lnTo>
                <a:lnTo>
                  <a:pt x="7327" y="9086"/>
                </a:lnTo>
                <a:lnTo>
                  <a:pt x="7303" y="8939"/>
                </a:lnTo>
                <a:lnTo>
                  <a:pt x="7010" y="5105"/>
                </a:lnTo>
                <a:lnTo>
                  <a:pt x="7034" y="4958"/>
                </a:lnTo>
                <a:lnTo>
                  <a:pt x="7058" y="4836"/>
                </a:lnTo>
                <a:lnTo>
                  <a:pt x="7107" y="4714"/>
                </a:lnTo>
                <a:lnTo>
                  <a:pt x="7180" y="4616"/>
                </a:lnTo>
                <a:lnTo>
                  <a:pt x="7278" y="4519"/>
                </a:lnTo>
                <a:lnTo>
                  <a:pt x="7400" y="4445"/>
                </a:lnTo>
                <a:lnTo>
                  <a:pt x="7547" y="4421"/>
                </a:lnTo>
                <a:lnTo>
                  <a:pt x="7669" y="4397"/>
                </a:lnTo>
                <a:close/>
                <a:moveTo>
                  <a:pt x="8133" y="10429"/>
                </a:moveTo>
                <a:lnTo>
                  <a:pt x="8328" y="10454"/>
                </a:lnTo>
                <a:lnTo>
                  <a:pt x="8499" y="10502"/>
                </a:lnTo>
                <a:lnTo>
                  <a:pt x="8670" y="10600"/>
                </a:lnTo>
                <a:lnTo>
                  <a:pt x="8817" y="10722"/>
                </a:lnTo>
                <a:lnTo>
                  <a:pt x="8939" y="10869"/>
                </a:lnTo>
                <a:lnTo>
                  <a:pt x="9037" y="11040"/>
                </a:lnTo>
                <a:lnTo>
                  <a:pt x="9085" y="11211"/>
                </a:lnTo>
                <a:lnTo>
                  <a:pt x="9110" y="11406"/>
                </a:lnTo>
                <a:lnTo>
                  <a:pt x="9085" y="11601"/>
                </a:lnTo>
                <a:lnTo>
                  <a:pt x="9037" y="11797"/>
                </a:lnTo>
                <a:lnTo>
                  <a:pt x="8939" y="11943"/>
                </a:lnTo>
                <a:lnTo>
                  <a:pt x="8817" y="12090"/>
                </a:lnTo>
                <a:lnTo>
                  <a:pt x="8670" y="12212"/>
                </a:lnTo>
                <a:lnTo>
                  <a:pt x="8499" y="12310"/>
                </a:lnTo>
                <a:lnTo>
                  <a:pt x="8328" y="12359"/>
                </a:lnTo>
                <a:lnTo>
                  <a:pt x="8133" y="12383"/>
                </a:lnTo>
                <a:lnTo>
                  <a:pt x="7938" y="12359"/>
                </a:lnTo>
                <a:lnTo>
                  <a:pt x="7742" y="12310"/>
                </a:lnTo>
                <a:lnTo>
                  <a:pt x="7596" y="12212"/>
                </a:lnTo>
                <a:lnTo>
                  <a:pt x="7449" y="12090"/>
                </a:lnTo>
                <a:lnTo>
                  <a:pt x="7327" y="11943"/>
                </a:lnTo>
                <a:lnTo>
                  <a:pt x="7229" y="11797"/>
                </a:lnTo>
                <a:lnTo>
                  <a:pt x="7180" y="11601"/>
                </a:lnTo>
                <a:lnTo>
                  <a:pt x="7156" y="11406"/>
                </a:lnTo>
                <a:lnTo>
                  <a:pt x="7180" y="11211"/>
                </a:lnTo>
                <a:lnTo>
                  <a:pt x="7229" y="11040"/>
                </a:lnTo>
                <a:lnTo>
                  <a:pt x="7327" y="10869"/>
                </a:lnTo>
                <a:lnTo>
                  <a:pt x="7449" y="10722"/>
                </a:lnTo>
                <a:lnTo>
                  <a:pt x="7596" y="10600"/>
                </a:lnTo>
                <a:lnTo>
                  <a:pt x="7742" y="10502"/>
                </a:lnTo>
                <a:lnTo>
                  <a:pt x="7938" y="10454"/>
                </a:lnTo>
                <a:lnTo>
                  <a:pt x="8133" y="10429"/>
                </a:lnTo>
                <a:close/>
                <a:moveTo>
                  <a:pt x="7986" y="0"/>
                </a:moveTo>
                <a:lnTo>
                  <a:pt x="7864" y="25"/>
                </a:lnTo>
                <a:lnTo>
                  <a:pt x="7742" y="74"/>
                </a:lnTo>
                <a:lnTo>
                  <a:pt x="7620" y="123"/>
                </a:lnTo>
                <a:lnTo>
                  <a:pt x="7522" y="196"/>
                </a:lnTo>
                <a:lnTo>
                  <a:pt x="7425" y="294"/>
                </a:lnTo>
                <a:lnTo>
                  <a:pt x="7327" y="391"/>
                </a:lnTo>
                <a:lnTo>
                  <a:pt x="7254" y="489"/>
                </a:lnTo>
                <a:lnTo>
                  <a:pt x="147" y="12700"/>
                </a:lnTo>
                <a:lnTo>
                  <a:pt x="73" y="12823"/>
                </a:lnTo>
                <a:lnTo>
                  <a:pt x="25" y="12945"/>
                </a:lnTo>
                <a:lnTo>
                  <a:pt x="0" y="13067"/>
                </a:lnTo>
                <a:lnTo>
                  <a:pt x="0" y="13213"/>
                </a:lnTo>
                <a:lnTo>
                  <a:pt x="0" y="13335"/>
                </a:lnTo>
                <a:lnTo>
                  <a:pt x="25" y="13458"/>
                </a:lnTo>
                <a:lnTo>
                  <a:pt x="73" y="13604"/>
                </a:lnTo>
                <a:lnTo>
                  <a:pt x="147" y="13726"/>
                </a:lnTo>
                <a:lnTo>
                  <a:pt x="220" y="13824"/>
                </a:lnTo>
                <a:lnTo>
                  <a:pt x="293" y="13922"/>
                </a:lnTo>
                <a:lnTo>
                  <a:pt x="391" y="14019"/>
                </a:lnTo>
                <a:lnTo>
                  <a:pt x="513" y="14093"/>
                </a:lnTo>
                <a:lnTo>
                  <a:pt x="635" y="14141"/>
                </a:lnTo>
                <a:lnTo>
                  <a:pt x="757" y="14190"/>
                </a:lnTo>
                <a:lnTo>
                  <a:pt x="879" y="14215"/>
                </a:lnTo>
                <a:lnTo>
                  <a:pt x="15387" y="14215"/>
                </a:lnTo>
                <a:lnTo>
                  <a:pt x="15509" y="14190"/>
                </a:lnTo>
                <a:lnTo>
                  <a:pt x="15631" y="14141"/>
                </a:lnTo>
                <a:lnTo>
                  <a:pt x="15753" y="14093"/>
                </a:lnTo>
                <a:lnTo>
                  <a:pt x="15875" y="14019"/>
                </a:lnTo>
                <a:lnTo>
                  <a:pt x="15973" y="13922"/>
                </a:lnTo>
                <a:lnTo>
                  <a:pt x="16046" y="13824"/>
                </a:lnTo>
                <a:lnTo>
                  <a:pt x="16119" y="13726"/>
                </a:lnTo>
                <a:lnTo>
                  <a:pt x="16193" y="13604"/>
                </a:lnTo>
                <a:lnTo>
                  <a:pt x="16241" y="13458"/>
                </a:lnTo>
                <a:lnTo>
                  <a:pt x="16266" y="13335"/>
                </a:lnTo>
                <a:lnTo>
                  <a:pt x="16266" y="13213"/>
                </a:lnTo>
                <a:lnTo>
                  <a:pt x="16266" y="13067"/>
                </a:lnTo>
                <a:lnTo>
                  <a:pt x="16241" y="12945"/>
                </a:lnTo>
                <a:lnTo>
                  <a:pt x="16193" y="12823"/>
                </a:lnTo>
                <a:lnTo>
                  <a:pt x="16119" y="12700"/>
                </a:lnTo>
                <a:lnTo>
                  <a:pt x="9012" y="489"/>
                </a:lnTo>
                <a:lnTo>
                  <a:pt x="8939" y="391"/>
                </a:lnTo>
                <a:lnTo>
                  <a:pt x="8841" y="294"/>
                </a:lnTo>
                <a:lnTo>
                  <a:pt x="8744" y="196"/>
                </a:lnTo>
                <a:lnTo>
                  <a:pt x="8646" y="123"/>
                </a:lnTo>
                <a:lnTo>
                  <a:pt x="8524" y="74"/>
                </a:lnTo>
                <a:lnTo>
                  <a:pt x="8402" y="25"/>
                </a:lnTo>
                <a:lnTo>
                  <a:pt x="825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993" name="Google Shape;993;p38"/>
          <p:cNvSpPr/>
          <p:nvPr/>
        </p:nvSpPr>
        <p:spPr>
          <a:xfrm>
            <a:off x="4074736" y="3683077"/>
            <a:ext cx="318801" cy="318781"/>
          </a:xfrm>
          <a:custGeom>
            <a:avLst/>
            <a:gdLst/>
            <a:ahLst/>
            <a:cxnLst/>
            <a:rect l="l" t="t" r="r" b="b"/>
            <a:pathLst>
              <a:path w="16414" h="16413" extrusionOk="0">
                <a:moveTo>
                  <a:pt x="10088" y="5080"/>
                </a:moveTo>
                <a:lnTo>
                  <a:pt x="10234" y="5105"/>
                </a:lnTo>
                <a:lnTo>
                  <a:pt x="10307" y="5129"/>
                </a:lnTo>
                <a:lnTo>
                  <a:pt x="10356" y="5178"/>
                </a:lnTo>
                <a:lnTo>
                  <a:pt x="11235" y="6057"/>
                </a:lnTo>
                <a:lnTo>
                  <a:pt x="11284" y="6106"/>
                </a:lnTo>
                <a:lnTo>
                  <a:pt x="11309" y="6179"/>
                </a:lnTo>
                <a:lnTo>
                  <a:pt x="11333" y="6326"/>
                </a:lnTo>
                <a:lnTo>
                  <a:pt x="11309" y="6473"/>
                </a:lnTo>
                <a:lnTo>
                  <a:pt x="11284" y="6546"/>
                </a:lnTo>
                <a:lnTo>
                  <a:pt x="11235" y="6595"/>
                </a:lnTo>
                <a:lnTo>
                  <a:pt x="9892" y="7938"/>
                </a:lnTo>
                <a:lnTo>
                  <a:pt x="9843" y="7987"/>
                </a:lnTo>
                <a:lnTo>
                  <a:pt x="9819" y="8060"/>
                </a:lnTo>
                <a:lnTo>
                  <a:pt x="9795" y="8207"/>
                </a:lnTo>
                <a:lnTo>
                  <a:pt x="9819" y="8353"/>
                </a:lnTo>
                <a:lnTo>
                  <a:pt x="9843" y="8426"/>
                </a:lnTo>
                <a:lnTo>
                  <a:pt x="9892" y="8475"/>
                </a:lnTo>
                <a:lnTo>
                  <a:pt x="11235" y="9818"/>
                </a:lnTo>
                <a:lnTo>
                  <a:pt x="11284" y="9867"/>
                </a:lnTo>
                <a:lnTo>
                  <a:pt x="11309" y="9941"/>
                </a:lnTo>
                <a:lnTo>
                  <a:pt x="11333" y="10087"/>
                </a:lnTo>
                <a:lnTo>
                  <a:pt x="11309" y="10234"/>
                </a:lnTo>
                <a:lnTo>
                  <a:pt x="11284" y="10307"/>
                </a:lnTo>
                <a:lnTo>
                  <a:pt x="11235" y="10356"/>
                </a:lnTo>
                <a:lnTo>
                  <a:pt x="10356" y="11235"/>
                </a:lnTo>
                <a:lnTo>
                  <a:pt x="10307" y="11284"/>
                </a:lnTo>
                <a:lnTo>
                  <a:pt x="10234" y="11308"/>
                </a:lnTo>
                <a:lnTo>
                  <a:pt x="10088" y="11333"/>
                </a:lnTo>
                <a:lnTo>
                  <a:pt x="9941" y="11308"/>
                </a:lnTo>
                <a:lnTo>
                  <a:pt x="9868" y="11284"/>
                </a:lnTo>
                <a:lnTo>
                  <a:pt x="9819" y="11235"/>
                </a:lnTo>
                <a:lnTo>
                  <a:pt x="8476" y="9892"/>
                </a:lnTo>
                <a:lnTo>
                  <a:pt x="8427" y="9843"/>
                </a:lnTo>
                <a:lnTo>
                  <a:pt x="8354" y="9818"/>
                </a:lnTo>
                <a:lnTo>
                  <a:pt x="8207" y="9794"/>
                </a:lnTo>
                <a:lnTo>
                  <a:pt x="8061" y="9818"/>
                </a:lnTo>
                <a:lnTo>
                  <a:pt x="7987" y="9843"/>
                </a:lnTo>
                <a:lnTo>
                  <a:pt x="7938" y="9892"/>
                </a:lnTo>
                <a:lnTo>
                  <a:pt x="6595" y="11235"/>
                </a:lnTo>
                <a:lnTo>
                  <a:pt x="6546" y="11284"/>
                </a:lnTo>
                <a:lnTo>
                  <a:pt x="6473" y="11308"/>
                </a:lnTo>
                <a:lnTo>
                  <a:pt x="6326" y="11333"/>
                </a:lnTo>
                <a:lnTo>
                  <a:pt x="6180" y="11308"/>
                </a:lnTo>
                <a:lnTo>
                  <a:pt x="6107" y="11284"/>
                </a:lnTo>
                <a:lnTo>
                  <a:pt x="6058" y="11235"/>
                </a:lnTo>
                <a:lnTo>
                  <a:pt x="5179" y="10356"/>
                </a:lnTo>
                <a:lnTo>
                  <a:pt x="5130" y="10307"/>
                </a:lnTo>
                <a:lnTo>
                  <a:pt x="5105" y="10234"/>
                </a:lnTo>
                <a:lnTo>
                  <a:pt x="5081" y="10087"/>
                </a:lnTo>
                <a:lnTo>
                  <a:pt x="5105" y="9941"/>
                </a:lnTo>
                <a:lnTo>
                  <a:pt x="5130" y="9867"/>
                </a:lnTo>
                <a:lnTo>
                  <a:pt x="5179" y="9818"/>
                </a:lnTo>
                <a:lnTo>
                  <a:pt x="6522" y="8475"/>
                </a:lnTo>
                <a:lnTo>
                  <a:pt x="6571" y="8426"/>
                </a:lnTo>
                <a:lnTo>
                  <a:pt x="6595" y="8353"/>
                </a:lnTo>
                <a:lnTo>
                  <a:pt x="6620" y="8207"/>
                </a:lnTo>
                <a:lnTo>
                  <a:pt x="6595" y="8060"/>
                </a:lnTo>
                <a:lnTo>
                  <a:pt x="6571" y="7987"/>
                </a:lnTo>
                <a:lnTo>
                  <a:pt x="6522" y="7938"/>
                </a:lnTo>
                <a:lnTo>
                  <a:pt x="5179" y="6595"/>
                </a:lnTo>
                <a:lnTo>
                  <a:pt x="5130" y="6546"/>
                </a:lnTo>
                <a:lnTo>
                  <a:pt x="5105" y="6473"/>
                </a:lnTo>
                <a:lnTo>
                  <a:pt x="5081" y="6326"/>
                </a:lnTo>
                <a:lnTo>
                  <a:pt x="5105" y="6179"/>
                </a:lnTo>
                <a:lnTo>
                  <a:pt x="5130" y="6106"/>
                </a:lnTo>
                <a:lnTo>
                  <a:pt x="5179" y="6057"/>
                </a:lnTo>
                <a:lnTo>
                  <a:pt x="6058" y="5178"/>
                </a:lnTo>
                <a:lnTo>
                  <a:pt x="6107" y="5129"/>
                </a:lnTo>
                <a:lnTo>
                  <a:pt x="6180" y="5105"/>
                </a:lnTo>
                <a:lnTo>
                  <a:pt x="6326" y="5080"/>
                </a:lnTo>
                <a:lnTo>
                  <a:pt x="6473" y="5105"/>
                </a:lnTo>
                <a:lnTo>
                  <a:pt x="6546" y="5129"/>
                </a:lnTo>
                <a:lnTo>
                  <a:pt x="6595" y="5178"/>
                </a:lnTo>
                <a:lnTo>
                  <a:pt x="7938" y="6521"/>
                </a:lnTo>
                <a:lnTo>
                  <a:pt x="7987" y="6570"/>
                </a:lnTo>
                <a:lnTo>
                  <a:pt x="8061" y="6595"/>
                </a:lnTo>
                <a:lnTo>
                  <a:pt x="8207" y="6619"/>
                </a:lnTo>
                <a:lnTo>
                  <a:pt x="8354" y="6595"/>
                </a:lnTo>
                <a:lnTo>
                  <a:pt x="8427" y="6570"/>
                </a:lnTo>
                <a:lnTo>
                  <a:pt x="8476" y="6521"/>
                </a:lnTo>
                <a:lnTo>
                  <a:pt x="9819" y="5178"/>
                </a:lnTo>
                <a:lnTo>
                  <a:pt x="9868" y="5129"/>
                </a:lnTo>
                <a:lnTo>
                  <a:pt x="9941" y="5105"/>
                </a:lnTo>
                <a:lnTo>
                  <a:pt x="10088" y="5080"/>
                </a:lnTo>
                <a:close/>
                <a:moveTo>
                  <a:pt x="5130" y="0"/>
                </a:moveTo>
                <a:lnTo>
                  <a:pt x="4934" y="25"/>
                </a:lnTo>
                <a:lnTo>
                  <a:pt x="4739" y="74"/>
                </a:lnTo>
                <a:lnTo>
                  <a:pt x="4568" y="171"/>
                </a:lnTo>
                <a:lnTo>
                  <a:pt x="4397" y="293"/>
                </a:lnTo>
                <a:lnTo>
                  <a:pt x="294" y="4397"/>
                </a:lnTo>
                <a:lnTo>
                  <a:pt x="172" y="4568"/>
                </a:lnTo>
                <a:lnTo>
                  <a:pt x="74" y="4738"/>
                </a:lnTo>
                <a:lnTo>
                  <a:pt x="25" y="4934"/>
                </a:lnTo>
                <a:lnTo>
                  <a:pt x="1" y="5129"/>
                </a:lnTo>
                <a:lnTo>
                  <a:pt x="1" y="11284"/>
                </a:lnTo>
                <a:lnTo>
                  <a:pt x="25" y="11479"/>
                </a:lnTo>
                <a:lnTo>
                  <a:pt x="74" y="11675"/>
                </a:lnTo>
                <a:lnTo>
                  <a:pt x="172" y="11846"/>
                </a:lnTo>
                <a:lnTo>
                  <a:pt x="294" y="12017"/>
                </a:lnTo>
                <a:lnTo>
                  <a:pt x="4397" y="16120"/>
                </a:lnTo>
                <a:lnTo>
                  <a:pt x="4568" y="16242"/>
                </a:lnTo>
                <a:lnTo>
                  <a:pt x="4739" y="16339"/>
                </a:lnTo>
                <a:lnTo>
                  <a:pt x="4934" y="16388"/>
                </a:lnTo>
                <a:lnTo>
                  <a:pt x="5130" y="16413"/>
                </a:lnTo>
                <a:lnTo>
                  <a:pt x="11284" y="16413"/>
                </a:lnTo>
                <a:lnTo>
                  <a:pt x="11480" y="16388"/>
                </a:lnTo>
                <a:lnTo>
                  <a:pt x="11675" y="16339"/>
                </a:lnTo>
                <a:lnTo>
                  <a:pt x="11846" y="16242"/>
                </a:lnTo>
                <a:lnTo>
                  <a:pt x="12017" y="16120"/>
                </a:lnTo>
                <a:lnTo>
                  <a:pt x="16120" y="12017"/>
                </a:lnTo>
                <a:lnTo>
                  <a:pt x="16242" y="11846"/>
                </a:lnTo>
                <a:lnTo>
                  <a:pt x="16340" y="11675"/>
                </a:lnTo>
                <a:lnTo>
                  <a:pt x="16389" y="11479"/>
                </a:lnTo>
                <a:lnTo>
                  <a:pt x="16413" y="11284"/>
                </a:lnTo>
                <a:lnTo>
                  <a:pt x="16413" y="5129"/>
                </a:lnTo>
                <a:lnTo>
                  <a:pt x="16389" y="4934"/>
                </a:lnTo>
                <a:lnTo>
                  <a:pt x="16340" y="4738"/>
                </a:lnTo>
                <a:lnTo>
                  <a:pt x="16242" y="4568"/>
                </a:lnTo>
                <a:lnTo>
                  <a:pt x="16120" y="4397"/>
                </a:lnTo>
                <a:lnTo>
                  <a:pt x="12017" y="293"/>
                </a:lnTo>
                <a:lnTo>
                  <a:pt x="11846" y="171"/>
                </a:lnTo>
                <a:lnTo>
                  <a:pt x="11675" y="74"/>
                </a:lnTo>
                <a:lnTo>
                  <a:pt x="11480" y="25"/>
                </a:lnTo>
                <a:lnTo>
                  <a:pt x="1128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994" name="Google Shape;994;p38"/>
          <p:cNvGrpSpPr/>
          <p:nvPr/>
        </p:nvGrpSpPr>
        <p:grpSpPr>
          <a:xfrm>
            <a:off x="4574977" y="3687610"/>
            <a:ext cx="365260" cy="309303"/>
            <a:chOff x="5275975" y="4344850"/>
            <a:chExt cx="470150" cy="398125"/>
          </a:xfrm>
        </p:grpSpPr>
        <p:sp>
          <p:nvSpPr>
            <p:cNvPr id="995" name="Google Shape;995;p38"/>
            <p:cNvSpPr/>
            <p:nvPr/>
          </p:nvSpPr>
          <p:spPr>
            <a:xfrm>
              <a:off x="5661250" y="4690450"/>
              <a:ext cx="65950" cy="52525"/>
            </a:xfrm>
            <a:custGeom>
              <a:avLst/>
              <a:gdLst/>
              <a:ahLst/>
              <a:cxnLst/>
              <a:rect l="l" t="t" r="r" b="b"/>
              <a:pathLst>
                <a:path w="2638" h="2101" extrusionOk="0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122" y="1295"/>
                  </a:lnTo>
                  <a:lnTo>
                    <a:pt x="244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418" y="1514"/>
                  </a:lnTo>
                  <a:lnTo>
                    <a:pt x="2540" y="1295"/>
                  </a:lnTo>
                  <a:lnTo>
                    <a:pt x="2613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96" name="Google Shape;996;p38"/>
            <p:cNvSpPr/>
            <p:nvPr/>
          </p:nvSpPr>
          <p:spPr>
            <a:xfrm>
              <a:off x="5294900" y="4690450"/>
              <a:ext cx="65950" cy="52525"/>
            </a:xfrm>
            <a:custGeom>
              <a:avLst/>
              <a:gdLst/>
              <a:ahLst/>
              <a:cxnLst/>
              <a:rect l="l" t="t" r="r" b="b"/>
              <a:pathLst>
                <a:path w="2638" h="2101" extrusionOk="0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98" y="1295"/>
                  </a:lnTo>
                  <a:lnTo>
                    <a:pt x="220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394" y="1514"/>
                  </a:lnTo>
                  <a:lnTo>
                    <a:pt x="2516" y="1295"/>
                  </a:lnTo>
                  <a:lnTo>
                    <a:pt x="2614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97" name="Google Shape;997;p38"/>
            <p:cNvSpPr/>
            <p:nvPr/>
          </p:nvSpPr>
          <p:spPr>
            <a:xfrm>
              <a:off x="5275975" y="4344850"/>
              <a:ext cx="470150" cy="334025"/>
            </a:xfrm>
            <a:custGeom>
              <a:avLst/>
              <a:gdLst/>
              <a:ahLst/>
              <a:cxnLst/>
              <a:rect l="l" t="t" r="r" b="b"/>
              <a:pathLst>
                <a:path w="18806" h="13361" extrusionOk="0">
                  <a:moveTo>
                    <a:pt x="10062" y="1344"/>
                  </a:moveTo>
                  <a:lnTo>
                    <a:pt x="10673" y="1368"/>
                  </a:lnTo>
                  <a:lnTo>
                    <a:pt x="11699" y="1442"/>
                  </a:lnTo>
                  <a:lnTo>
                    <a:pt x="12529" y="1564"/>
                  </a:lnTo>
                  <a:lnTo>
                    <a:pt x="13164" y="1686"/>
                  </a:lnTo>
                  <a:lnTo>
                    <a:pt x="13628" y="1808"/>
                  </a:lnTo>
                  <a:lnTo>
                    <a:pt x="13946" y="1906"/>
                  </a:lnTo>
                  <a:lnTo>
                    <a:pt x="14166" y="2003"/>
                  </a:lnTo>
                  <a:lnTo>
                    <a:pt x="14214" y="2052"/>
                  </a:lnTo>
                  <a:lnTo>
                    <a:pt x="14288" y="2174"/>
                  </a:lnTo>
                  <a:lnTo>
                    <a:pt x="14459" y="2638"/>
                  </a:lnTo>
                  <a:lnTo>
                    <a:pt x="14678" y="3273"/>
                  </a:lnTo>
                  <a:lnTo>
                    <a:pt x="14898" y="4006"/>
                  </a:lnTo>
                  <a:lnTo>
                    <a:pt x="15313" y="5374"/>
                  </a:lnTo>
                  <a:lnTo>
                    <a:pt x="15484" y="5984"/>
                  </a:lnTo>
                  <a:lnTo>
                    <a:pt x="15460" y="6033"/>
                  </a:lnTo>
                  <a:lnTo>
                    <a:pt x="15411" y="6106"/>
                  </a:lnTo>
                  <a:lnTo>
                    <a:pt x="15313" y="6180"/>
                  </a:lnTo>
                  <a:lnTo>
                    <a:pt x="15167" y="6277"/>
                  </a:lnTo>
                  <a:lnTo>
                    <a:pt x="14972" y="6399"/>
                  </a:lnTo>
                  <a:lnTo>
                    <a:pt x="14727" y="6522"/>
                  </a:lnTo>
                  <a:lnTo>
                    <a:pt x="14410" y="6619"/>
                  </a:lnTo>
                  <a:lnTo>
                    <a:pt x="14068" y="6741"/>
                  </a:lnTo>
                  <a:lnTo>
                    <a:pt x="13677" y="6864"/>
                  </a:lnTo>
                  <a:lnTo>
                    <a:pt x="13213" y="6986"/>
                  </a:lnTo>
                  <a:lnTo>
                    <a:pt x="12725" y="7083"/>
                  </a:lnTo>
                  <a:lnTo>
                    <a:pt x="12163" y="7181"/>
                  </a:lnTo>
                  <a:lnTo>
                    <a:pt x="11552" y="7254"/>
                  </a:lnTo>
                  <a:lnTo>
                    <a:pt x="10893" y="7303"/>
                  </a:lnTo>
                  <a:lnTo>
                    <a:pt x="10185" y="7352"/>
                  </a:lnTo>
                  <a:lnTo>
                    <a:pt x="8622" y="7352"/>
                  </a:lnTo>
                  <a:lnTo>
                    <a:pt x="7913" y="7303"/>
                  </a:lnTo>
                  <a:lnTo>
                    <a:pt x="7254" y="7254"/>
                  </a:lnTo>
                  <a:lnTo>
                    <a:pt x="6643" y="7181"/>
                  </a:lnTo>
                  <a:lnTo>
                    <a:pt x="6082" y="7083"/>
                  </a:lnTo>
                  <a:lnTo>
                    <a:pt x="5593" y="6986"/>
                  </a:lnTo>
                  <a:lnTo>
                    <a:pt x="5129" y="6864"/>
                  </a:lnTo>
                  <a:lnTo>
                    <a:pt x="4738" y="6741"/>
                  </a:lnTo>
                  <a:lnTo>
                    <a:pt x="4396" y="6619"/>
                  </a:lnTo>
                  <a:lnTo>
                    <a:pt x="4079" y="6522"/>
                  </a:lnTo>
                  <a:lnTo>
                    <a:pt x="3835" y="6399"/>
                  </a:lnTo>
                  <a:lnTo>
                    <a:pt x="3639" y="6277"/>
                  </a:lnTo>
                  <a:lnTo>
                    <a:pt x="3493" y="6180"/>
                  </a:lnTo>
                  <a:lnTo>
                    <a:pt x="3395" y="6106"/>
                  </a:lnTo>
                  <a:lnTo>
                    <a:pt x="3346" y="6033"/>
                  </a:lnTo>
                  <a:lnTo>
                    <a:pt x="3322" y="5984"/>
                  </a:lnTo>
                  <a:lnTo>
                    <a:pt x="3493" y="5374"/>
                  </a:lnTo>
                  <a:lnTo>
                    <a:pt x="3908" y="4006"/>
                  </a:lnTo>
                  <a:lnTo>
                    <a:pt x="4128" y="3273"/>
                  </a:lnTo>
                  <a:lnTo>
                    <a:pt x="4347" y="2638"/>
                  </a:lnTo>
                  <a:lnTo>
                    <a:pt x="4518" y="2174"/>
                  </a:lnTo>
                  <a:lnTo>
                    <a:pt x="4592" y="2052"/>
                  </a:lnTo>
                  <a:lnTo>
                    <a:pt x="4641" y="2003"/>
                  </a:lnTo>
                  <a:lnTo>
                    <a:pt x="4860" y="1906"/>
                  </a:lnTo>
                  <a:lnTo>
                    <a:pt x="5178" y="1808"/>
                  </a:lnTo>
                  <a:lnTo>
                    <a:pt x="5642" y="1686"/>
                  </a:lnTo>
                  <a:lnTo>
                    <a:pt x="6277" y="1564"/>
                  </a:lnTo>
                  <a:lnTo>
                    <a:pt x="7107" y="1442"/>
                  </a:lnTo>
                  <a:lnTo>
                    <a:pt x="8133" y="1368"/>
                  </a:lnTo>
                  <a:lnTo>
                    <a:pt x="8744" y="1344"/>
                  </a:lnTo>
                  <a:close/>
                  <a:moveTo>
                    <a:pt x="11919" y="9916"/>
                  </a:moveTo>
                  <a:lnTo>
                    <a:pt x="12016" y="9941"/>
                  </a:lnTo>
                  <a:lnTo>
                    <a:pt x="12090" y="9990"/>
                  </a:lnTo>
                  <a:lnTo>
                    <a:pt x="12138" y="10063"/>
                  </a:lnTo>
                  <a:lnTo>
                    <a:pt x="12163" y="10161"/>
                  </a:lnTo>
                  <a:lnTo>
                    <a:pt x="12138" y="10258"/>
                  </a:lnTo>
                  <a:lnTo>
                    <a:pt x="12090" y="10332"/>
                  </a:lnTo>
                  <a:lnTo>
                    <a:pt x="12016" y="10380"/>
                  </a:lnTo>
                  <a:lnTo>
                    <a:pt x="11919" y="10405"/>
                  </a:lnTo>
                  <a:lnTo>
                    <a:pt x="6887" y="10405"/>
                  </a:lnTo>
                  <a:lnTo>
                    <a:pt x="6790" y="10380"/>
                  </a:lnTo>
                  <a:lnTo>
                    <a:pt x="6717" y="10332"/>
                  </a:lnTo>
                  <a:lnTo>
                    <a:pt x="6668" y="10258"/>
                  </a:lnTo>
                  <a:lnTo>
                    <a:pt x="6643" y="10161"/>
                  </a:lnTo>
                  <a:lnTo>
                    <a:pt x="6668" y="10063"/>
                  </a:lnTo>
                  <a:lnTo>
                    <a:pt x="6717" y="9990"/>
                  </a:lnTo>
                  <a:lnTo>
                    <a:pt x="6790" y="9941"/>
                  </a:lnTo>
                  <a:lnTo>
                    <a:pt x="6887" y="9916"/>
                  </a:lnTo>
                  <a:close/>
                  <a:moveTo>
                    <a:pt x="11626" y="10991"/>
                  </a:moveTo>
                  <a:lnTo>
                    <a:pt x="11723" y="11015"/>
                  </a:lnTo>
                  <a:lnTo>
                    <a:pt x="11797" y="11064"/>
                  </a:lnTo>
                  <a:lnTo>
                    <a:pt x="11845" y="11138"/>
                  </a:lnTo>
                  <a:lnTo>
                    <a:pt x="11870" y="11235"/>
                  </a:lnTo>
                  <a:lnTo>
                    <a:pt x="11845" y="11333"/>
                  </a:lnTo>
                  <a:lnTo>
                    <a:pt x="11797" y="11406"/>
                  </a:lnTo>
                  <a:lnTo>
                    <a:pt x="11723" y="11455"/>
                  </a:lnTo>
                  <a:lnTo>
                    <a:pt x="11626" y="11479"/>
                  </a:lnTo>
                  <a:lnTo>
                    <a:pt x="7181" y="11479"/>
                  </a:lnTo>
                  <a:lnTo>
                    <a:pt x="7083" y="11455"/>
                  </a:lnTo>
                  <a:lnTo>
                    <a:pt x="7010" y="11406"/>
                  </a:lnTo>
                  <a:lnTo>
                    <a:pt x="6961" y="11333"/>
                  </a:lnTo>
                  <a:lnTo>
                    <a:pt x="6936" y="11235"/>
                  </a:lnTo>
                  <a:lnTo>
                    <a:pt x="6961" y="11138"/>
                  </a:lnTo>
                  <a:lnTo>
                    <a:pt x="7010" y="11064"/>
                  </a:lnTo>
                  <a:lnTo>
                    <a:pt x="7083" y="11015"/>
                  </a:lnTo>
                  <a:lnTo>
                    <a:pt x="7181" y="10991"/>
                  </a:lnTo>
                  <a:close/>
                  <a:moveTo>
                    <a:pt x="4152" y="9110"/>
                  </a:moveTo>
                  <a:lnTo>
                    <a:pt x="4299" y="9159"/>
                  </a:lnTo>
                  <a:lnTo>
                    <a:pt x="4470" y="9208"/>
                  </a:lnTo>
                  <a:lnTo>
                    <a:pt x="4616" y="9281"/>
                  </a:lnTo>
                  <a:lnTo>
                    <a:pt x="4763" y="9379"/>
                  </a:lnTo>
                  <a:lnTo>
                    <a:pt x="4885" y="9501"/>
                  </a:lnTo>
                  <a:lnTo>
                    <a:pt x="5129" y="9745"/>
                  </a:lnTo>
                  <a:lnTo>
                    <a:pt x="5324" y="10039"/>
                  </a:lnTo>
                  <a:lnTo>
                    <a:pt x="5471" y="10332"/>
                  </a:lnTo>
                  <a:lnTo>
                    <a:pt x="5569" y="10649"/>
                  </a:lnTo>
                  <a:lnTo>
                    <a:pt x="5593" y="10796"/>
                  </a:lnTo>
                  <a:lnTo>
                    <a:pt x="5593" y="10918"/>
                  </a:lnTo>
                  <a:lnTo>
                    <a:pt x="5593" y="11064"/>
                  </a:lnTo>
                  <a:lnTo>
                    <a:pt x="5569" y="11162"/>
                  </a:lnTo>
                  <a:lnTo>
                    <a:pt x="5520" y="11260"/>
                  </a:lnTo>
                  <a:lnTo>
                    <a:pt x="5471" y="11357"/>
                  </a:lnTo>
                  <a:lnTo>
                    <a:pt x="5398" y="11431"/>
                  </a:lnTo>
                  <a:lnTo>
                    <a:pt x="5324" y="11504"/>
                  </a:lnTo>
                  <a:lnTo>
                    <a:pt x="5129" y="11602"/>
                  </a:lnTo>
                  <a:lnTo>
                    <a:pt x="4885" y="11675"/>
                  </a:lnTo>
                  <a:lnTo>
                    <a:pt x="4616" y="11699"/>
                  </a:lnTo>
                  <a:lnTo>
                    <a:pt x="4299" y="11724"/>
                  </a:lnTo>
                  <a:lnTo>
                    <a:pt x="3981" y="11724"/>
                  </a:lnTo>
                  <a:lnTo>
                    <a:pt x="3639" y="11699"/>
                  </a:lnTo>
                  <a:lnTo>
                    <a:pt x="3346" y="11626"/>
                  </a:lnTo>
                  <a:lnTo>
                    <a:pt x="3077" y="11504"/>
                  </a:lnTo>
                  <a:lnTo>
                    <a:pt x="2833" y="11333"/>
                  </a:lnTo>
                  <a:lnTo>
                    <a:pt x="2638" y="11162"/>
                  </a:lnTo>
                  <a:lnTo>
                    <a:pt x="2467" y="10918"/>
                  </a:lnTo>
                  <a:lnTo>
                    <a:pt x="2418" y="10820"/>
                  </a:lnTo>
                  <a:lnTo>
                    <a:pt x="2394" y="10674"/>
                  </a:lnTo>
                  <a:lnTo>
                    <a:pt x="2369" y="10551"/>
                  </a:lnTo>
                  <a:lnTo>
                    <a:pt x="2345" y="10429"/>
                  </a:lnTo>
                  <a:lnTo>
                    <a:pt x="2369" y="10283"/>
                  </a:lnTo>
                  <a:lnTo>
                    <a:pt x="2394" y="10161"/>
                  </a:lnTo>
                  <a:lnTo>
                    <a:pt x="2418" y="10039"/>
                  </a:lnTo>
                  <a:lnTo>
                    <a:pt x="2467" y="9916"/>
                  </a:lnTo>
                  <a:lnTo>
                    <a:pt x="2638" y="9697"/>
                  </a:lnTo>
                  <a:lnTo>
                    <a:pt x="2833" y="9501"/>
                  </a:lnTo>
                  <a:lnTo>
                    <a:pt x="3077" y="9330"/>
                  </a:lnTo>
                  <a:lnTo>
                    <a:pt x="3346" y="9208"/>
                  </a:lnTo>
                  <a:lnTo>
                    <a:pt x="3639" y="9135"/>
                  </a:lnTo>
                  <a:lnTo>
                    <a:pt x="3981" y="9110"/>
                  </a:lnTo>
                  <a:close/>
                  <a:moveTo>
                    <a:pt x="14825" y="9110"/>
                  </a:moveTo>
                  <a:lnTo>
                    <a:pt x="15167" y="9135"/>
                  </a:lnTo>
                  <a:lnTo>
                    <a:pt x="15460" y="9208"/>
                  </a:lnTo>
                  <a:lnTo>
                    <a:pt x="15729" y="9330"/>
                  </a:lnTo>
                  <a:lnTo>
                    <a:pt x="15973" y="9501"/>
                  </a:lnTo>
                  <a:lnTo>
                    <a:pt x="16168" y="9697"/>
                  </a:lnTo>
                  <a:lnTo>
                    <a:pt x="16339" y="9916"/>
                  </a:lnTo>
                  <a:lnTo>
                    <a:pt x="16388" y="10039"/>
                  </a:lnTo>
                  <a:lnTo>
                    <a:pt x="16412" y="10161"/>
                  </a:lnTo>
                  <a:lnTo>
                    <a:pt x="16437" y="10283"/>
                  </a:lnTo>
                  <a:lnTo>
                    <a:pt x="16461" y="10429"/>
                  </a:lnTo>
                  <a:lnTo>
                    <a:pt x="16437" y="10551"/>
                  </a:lnTo>
                  <a:lnTo>
                    <a:pt x="16412" y="10674"/>
                  </a:lnTo>
                  <a:lnTo>
                    <a:pt x="16388" y="10820"/>
                  </a:lnTo>
                  <a:lnTo>
                    <a:pt x="16339" y="10918"/>
                  </a:lnTo>
                  <a:lnTo>
                    <a:pt x="16168" y="11162"/>
                  </a:lnTo>
                  <a:lnTo>
                    <a:pt x="15973" y="11333"/>
                  </a:lnTo>
                  <a:lnTo>
                    <a:pt x="15729" y="11504"/>
                  </a:lnTo>
                  <a:lnTo>
                    <a:pt x="15460" y="11626"/>
                  </a:lnTo>
                  <a:lnTo>
                    <a:pt x="15167" y="11699"/>
                  </a:lnTo>
                  <a:lnTo>
                    <a:pt x="14825" y="11724"/>
                  </a:lnTo>
                  <a:lnTo>
                    <a:pt x="14507" y="11724"/>
                  </a:lnTo>
                  <a:lnTo>
                    <a:pt x="14190" y="11699"/>
                  </a:lnTo>
                  <a:lnTo>
                    <a:pt x="13921" y="11675"/>
                  </a:lnTo>
                  <a:lnTo>
                    <a:pt x="13677" y="11602"/>
                  </a:lnTo>
                  <a:lnTo>
                    <a:pt x="13482" y="11504"/>
                  </a:lnTo>
                  <a:lnTo>
                    <a:pt x="13408" y="11431"/>
                  </a:lnTo>
                  <a:lnTo>
                    <a:pt x="13335" y="11357"/>
                  </a:lnTo>
                  <a:lnTo>
                    <a:pt x="13286" y="11260"/>
                  </a:lnTo>
                  <a:lnTo>
                    <a:pt x="13237" y="11162"/>
                  </a:lnTo>
                  <a:lnTo>
                    <a:pt x="13213" y="11064"/>
                  </a:lnTo>
                  <a:lnTo>
                    <a:pt x="13213" y="10918"/>
                  </a:lnTo>
                  <a:lnTo>
                    <a:pt x="13213" y="10796"/>
                  </a:lnTo>
                  <a:lnTo>
                    <a:pt x="13237" y="10649"/>
                  </a:lnTo>
                  <a:lnTo>
                    <a:pt x="13335" y="10332"/>
                  </a:lnTo>
                  <a:lnTo>
                    <a:pt x="13482" y="10039"/>
                  </a:lnTo>
                  <a:lnTo>
                    <a:pt x="13677" y="9745"/>
                  </a:lnTo>
                  <a:lnTo>
                    <a:pt x="13921" y="9501"/>
                  </a:lnTo>
                  <a:lnTo>
                    <a:pt x="14043" y="9379"/>
                  </a:lnTo>
                  <a:lnTo>
                    <a:pt x="14190" y="9281"/>
                  </a:lnTo>
                  <a:lnTo>
                    <a:pt x="14337" y="9208"/>
                  </a:lnTo>
                  <a:lnTo>
                    <a:pt x="14507" y="9159"/>
                  </a:lnTo>
                  <a:lnTo>
                    <a:pt x="14654" y="9110"/>
                  </a:lnTo>
                  <a:close/>
                  <a:moveTo>
                    <a:pt x="9403" y="1"/>
                  </a:moveTo>
                  <a:lnTo>
                    <a:pt x="8280" y="25"/>
                  </a:lnTo>
                  <a:lnTo>
                    <a:pt x="7303" y="74"/>
                  </a:lnTo>
                  <a:lnTo>
                    <a:pt x="6497" y="147"/>
                  </a:lnTo>
                  <a:lnTo>
                    <a:pt x="5837" y="220"/>
                  </a:lnTo>
                  <a:lnTo>
                    <a:pt x="5324" y="318"/>
                  </a:lnTo>
                  <a:lnTo>
                    <a:pt x="4958" y="391"/>
                  </a:lnTo>
                  <a:lnTo>
                    <a:pt x="4665" y="440"/>
                  </a:lnTo>
                  <a:lnTo>
                    <a:pt x="4421" y="538"/>
                  </a:lnTo>
                  <a:lnTo>
                    <a:pt x="4201" y="660"/>
                  </a:lnTo>
                  <a:lnTo>
                    <a:pt x="3981" y="807"/>
                  </a:lnTo>
                  <a:lnTo>
                    <a:pt x="3761" y="978"/>
                  </a:lnTo>
                  <a:lnTo>
                    <a:pt x="3590" y="1173"/>
                  </a:lnTo>
                  <a:lnTo>
                    <a:pt x="3419" y="1368"/>
                  </a:lnTo>
                  <a:lnTo>
                    <a:pt x="3273" y="1588"/>
                  </a:lnTo>
                  <a:lnTo>
                    <a:pt x="3175" y="1808"/>
                  </a:lnTo>
                  <a:lnTo>
                    <a:pt x="2272" y="4153"/>
                  </a:lnTo>
                  <a:lnTo>
                    <a:pt x="928" y="4153"/>
                  </a:lnTo>
                  <a:lnTo>
                    <a:pt x="831" y="4177"/>
                  </a:lnTo>
                  <a:lnTo>
                    <a:pt x="733" y="4226"/>
                  </a:lnTo>
                  <a:lnTo>
                    <a:pt x="635" y="4299"/>
                  </a:lnTo>
                  <a:lnTo>
                    <a:pt x="464" y="4446"/>
                  </a:lnTo>
                  <a:lnTo>
                    <a:pt x="293" y="4641"/>
                  </a:lnTo>
                  <a:lnTo>
                    <a:pt x="171" y="4861"/>
                  </a:lnTo>
                  <a:lnTo>
                    <a:pt x="73" y="5105"/>
                  </a:lnTo>
                  <a:lnTo>
                    <a:pt x="25" y="5349"/>
                  </a:lnTo>
                  <a:lnTo>
                    <a:pt x="0" y="5569"/>
                  </a:lnTo>
                  <a:lnTo>
                    <a:pt x="25" y="5764"/>
                  </a:lnTo>
                  <a:lnTo>
                    <a:pt x="73" y="5911"/>
                  </a:lnTo>
                  <a:lnTo>
                    <a:pt x="171" y="6033"/>
                  </a:lnTo>
                  <a:lnTo>
                    <a:pt x="293" y="6106"/>
                  </a:lnTo>
                  <a:lnTo>
                    <a:pt x="464" y="6155"/>
                  </a:lnTo>
                  <a:lnTo>
                    <a:pt x="635" y="6204"/>
                  </a:lnTo>
                  <a:lnTo>
                    <a:pt x="1466" y="6204"/>
                  </a:lnTo>
                  <a:lnTo>
                    <a:pt x="1148" y="7034"/>
                  </a:lnTo>
                  <a:lnTo>
                    <a:pt x="1002" y="7547"/>
                  </a:lnTo>
                  <a:lnTo>
                    <a:pt x="879" y="8109"/>
                  </a:lnTo>
                  <a:lnTo>
                    <a:pt x="782" y="8695"/>
                  </a:lnTo>
                  <a:lnTo>
                    <a:pt x="757" y="9233"/>
                  </a:lnTo>
                  <a:lnTo>
                    <a:pt x="757" y="13360"/>
                  </a:lnTo>
                  <a:lnTo>
                    <a:pt x="18049" y="13360"/>
                  </a:lnTo>
                  <a:lnTo>
                    <a:pt x="18049" y="9233"/>
                  </a:lnTo>
                  <a:lnTo>
                    <a:pt x="18024" y="8695"/>
                  </a:lnTo>
                  <a:lnTo>
                    <a:pt x="17927" y="8109"/>
                  </a:lnTo>
                  <a:lnTo>
                    <a:pt x="17805" y="7547"/>
                  </a:lnTo>
                  <a:lnTo>
                    <a:pt x="17658" y="7034"/>
                  </a:lnTo>
                  <a:lnTo>
                    <a:pt x="17341" y="6204"/>
                  </a:lnTo>
                  <a:lnTo>
                    <a:pt x="18171" y="6204"/>
                  </a:lnTo>
                  <a:lnTo>
                    <a:pt x="18342" y="6155"/>
                  </a:lnTo>
                  <a:lnTo>
                    <a:pt x="18513" y="6106"/>
                  </a:lnTo>
                  <a:lnTo>
                    <a:pt x="18635" y="6033"/>
                  </a:lnTo>
                  <a:lnTo>
                    <a:pt x="18733" y="5911"/>
                  </a:lnTo>
                  <a:lnTo>
                    <a:pt x="18782" y="5764"/>
                  </a:lnTo>
                  <a:lnTo>
                    <a:pt x="18806" y="5569"/>
                  </a:lnTo>
                  <a:lnTo>
                    <a:pt x="18782" y="5349"/>
                  </a:lnTo>
                  <a:lnTo>
                    <a:pt x="18733" y="5105"/>
                  </a:lnTo>
                  <a:lnTo>
                    <a:pt x="18635" y="4861"/>
                  </a:lnTo>
                  <a:lnTo>
                    <a:pt x="18513" y="4641"/>
                  </a:lnTo>
                  <a:lnTo>
                    <a:pt x="18342" y="4446"/>
                  </a:lnTo>
                  <a:lnTo>
                    <a:pt x="18171" y="4299"/>
                  </a:lnTo>
                  <a:lnTo>
                    <a:pt x="18073" y="4226"/>
                  </a:lnTo>
                  <a:lnTo>
                    <a:pt x="17976" y="4177"/>
                  </a:lnTo>
                  <a:lnTo>
                    <a:pt x="17878" y="4153"/>
                  </a:lnTo>
                  <a:lnTo>
                    <a:pt x="16535" y="4153"/>
                  </a:lnTo>
                  <a:lnTo>
                    <a:pt x="15631" y="1808"/>
                  </a:lnTo>
                  <a:lnTo>
                    <a:pt x="15533" y="1588"/>
                  </a:lnTo>
                  <a:lnTo>
                    <a:pt x="15387" y="1368"/>
                  </a:lnTo>
                  <a:lnTo>
                    <a:pt x="15216" y="1173"/>
                  </a:lnTo>
                  <a:lnTo>
                    <a:pt x="15045" y="978"/>
                  </a:lnTo>
                  <a:lnTo>
                    <a:pt x="14825" y="807"/>
                  </a:lnTo>
                  <a:lnTo>
                    <a:pt x="14605" y="660"/>
                  </a:lnTo>
                  <a:lnTo>
                    <a:pt x="14385" y="538"/>
                  </a:lnTo>
                  <a:lnTo>
                    <a:pt x="14141" y="440"/>
                  </a:lnTo>
                  <a:lnTo>
                    <a:pt x="13848" y="391"/>
                  </a:lnTo>
                  <a:lnTo>
                    <a:pt x="13482" y="318"/>
                  </a:lnTo>
                  <a:lnTo>
                    <a:pt x="12969" y="220"/>
                  </a:lnTo>
                  <a:lnTo>
                    <a:pt x="12309" y="147"/>
                  </a:lnTo>
                  <a:lnTo>
                    <a:pt x="11503" y="74"/>
                  </a:lnTo>
                  <a:lnTo>
                    <a:pt x="10527" y="25"/>
                  </a:lnTo>
                  <a:lnTo>
                    <a:pt x="94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998" name="Google Shape;998;p38"/>
          <p:cNvSpPr/>
          <p:nvPr/>
        </p:nvSpPr>
        <p:spPr>
          <a:xfrm>
            <a:off x="5117438" y="3678338"/>
            <a:ext cx="328279" cy="328260"/>
          </a:xfrm>
          <a:custGeom>
            <a:avLst/>
            <a:gdLst/>
            <a:ahLst/>
            <a:cxnLst/>
            <a:rect l="l" t="t" r="r" b="b"/>
            <a:pathLst>
              <a:path w="16902" h="16901" extrusionOk="0">
                <a:moveTo>
                  <a:pt x="14386" y="757"/>
                </a:moveTo>
                <a:lnTo>
                  <a:pt x="14557" y="782"/>
                </a:lnTo>
                <a:lnTo>
                  <a:pt x="14728" y="806"/>
                </a:lnTo>
                <a:lnTo>
                  <a:pt x="14899" y="831"/>
                </a:lnTo>
                <a:lnTo>
                  <a:pt x="15070" y="904"/>
                </a:lnTo>
                <a:lnTo>
                  <a:pt x="15216" y="977"/>
                </a:lnTo>
                <a:lnTo>
                  <a:pt x="15363" y="1050"/>
                </a:lnTo>
                <a:lnTo>
                  <a:pt x="15509" y="1148"/>
                </a:lnTo>
                <a:lnTo>
                  <a:pt x="15631" y="1270"/>
                </a:lnTo>
                <a:lnTo>
                  <a:pt x="15729" y="1392"/>
                </a:lnTo>
                <a:lnTo>
                  <a:pt x="15827" y="1539"/>
                </a:lnTo>
                <a:lnTo>
                  <a:pt x="15925" y="1661"/>
                </a:lnTo>
                <a:lnTo>
                  <a:pt x="15998" y="1807"/>
                </a:lnTo>
                <a:lnTo>
                  <a:pt x="16047" y="1978"/>
                </a:lnTo>
                <a:lnTo>
                  <a:pt x="16095" y="2125"/>
                </a:lnTo>
                <a:lnTo>
                  <a:pt x="16120" y="2296"/>
                </a:lnTo>
                <a:lnTo>
                  <a:pt x="16144" y="2467"/>
                </a:lnTo>
                <a:lnTo>
                  <a:pt x="16120" y="2565"/>
                </a:lnTo>
                <a:lnTo>
                  <a:pt x="16071" y="2638"/>
                </a:lnTo>
                <a:lnTo>
                  <a:pt x="15998" y="2687"/>
                </a:lnTo>
                <a:lnTo>
                  <a:pt x="15900" y="2711"/>
                </a:lnTo>
                <a:lnTo>
                  <a:pt x="15802" y="2687"/>
                </a:lnTo>
                <a:lnTo>
                  <a:pt x="15729" y="2638"/>
                </a:lnTo>
                <a:lnTo>
                  <a:pt x="15680" y="2565"/>
                </a:lnTo>
                <a:lnTo>
                  <a:pt x="15656" y="2467"/>
                </a:lnTo>
                <a:lnTo>
                  <a:pt x="15631" y="2247"/>
                </a:lnTo>
                <a:lnTo>
                  <a:pt x="15558" y="2003"/>
                </a:lnTo>
                <a:lnTo>
                  <a:pt x="15436" y="1807"/>
                </a:lnTo>
                <a:lnTo>
                  <a:pt x="15290" y="1612"/>
                </a:lnTo>
                <a:lnTo>
                  <a:pt x="15094" y="1466"/>
                </a:lnTo>
                <a:lnTo>
                  <a:pt x="14874" y="1343"/>
                </a:lnTo>
                <a:lnTo>
                  <a:pt x="14630" y="1270"/>
                </a:lnTo>
                <a:lnTo>
                  <a:pt x="14386" y="1246"/>
                </a:lnTo>
                <a:lnTo>
                  <a:pt x="14288" y="1246"/>
                </a:lnTo>
                <a:lnTo>
                  <a:pt x="14215" y="1172"/>
                </a:lnTo>
                <a:lnTo>
                  <a:pt x="14166" y="1099"/>
                </a:lnTo>
                <a:lnTo>
                  <a:pt x="14142" y="1002"/>
                </a:lnTo>
                <a:lnTo>
                  <a:pt x="14166" y="904"/>
                </a:lnTo>
                <a:lnTo>
                  <a:pt x="14215" y="831"/>
                </a:lnTo>
                <a:lnTo>
                  <a:pt x="14288" y="782"/>
                </a:lnTo>
                <a:lnTo>
                  <a:pt x="14386" y="757"/>
                </a:lnTo>
                <a:close/>
                <a:moveTo>
                  <a:pt x="15460" y="0"/>
                </a:moveTo>
                <a:lnTo>
                  <a:pt x="15167" y="25"/>
                </a:lnTo>
                <a:lnTo>
                  <a:pt x="14850" y="49"/>
                </a:lnTo>
                <a:lnTo>
                  <a:pt x="14557" y="122"/>
                </a:lnTo>
                <a:lnTo>
                  <a:pt x="14117" y="244"/>
                </a:lnTo>
                <a:lnTo>
                  <a:pt x="13873" y="318"/>
                </a:lnTo>
                <a:lnTo>
                  <a:pt x="13653" y="415"/>
                </a:lnTo>
                <a:lnTo>
                  <a:pt x="13458" y="537"/>
                </a:lnTo>
                <a:lnTo>
                  <a:pt x="13287" y="660"/>
                </a:lnTo>
                <a:lnTo>
                  <a:pt x="10625" y="3346"/>
                </a:lnTo>
                <a:lnTo>
                  <a:pt x="2858" y="1221"/>
                </a:lnTo>
                <a:lnTo>
                  <a:pt x="2712" y="1197"/>
                </a:lnTo>
                <a:lnTo>
                  <a:pt x="2590" y="1221"/>
                </a:lnTo>
                <a:lnTo>
                  <a:pt x="2467" y="1270"/>
                </a:lnTo>
                <a:lnTo>
                  <a:pt x="2345" y="1343"/>
                </a:lnTo>
                <a:lnTo>
                  <a:pt x="1613" y="2101"/>
                </a:lnTo>
                <a:lnTo>
                  <a:pt x="1539" y="2198"/>
                </a:lnTo>
                <a:lnTo>
                  <a:pt x="1491" y="2296"/>
                </a:lnTo>
                <a:lnTo>
                  <a:pt x="1466" y="2418"/>
                </a:lnTo>
                <a:lnTo>
                  <a:pt x="1466" y="2516"/>
                </a:lnTo>
                <a:lnTo>
                  <a:pt x="1491" y="2613"/>
                </a:lnTo>
                <a:lnTo>
                  <a:pt x="1515" y="2687"/>
                </a:lnTo>
                <a:lnTo>
                  <a:pt x="1613" y="2833"/>
                </a:lnTo>
                <a:lnTo>
                  <a:pt x="1710" y="2907"/>
                </a:lnTo>
                <a:lnTo>
                  <a:pt x="7425" y="6619"/>
                </a:lnTo>
                <a:lnTo>
                  <a:pt x="4177" y="10893"/>
                </a:lnTo>
                <a:lnTo>
                  <a:pt x="929" y="10331"/>
                </a:lnTo>
                <a:lnTo>
                  <a:pt x="831" y="10331"/>
                </a:lnTo>
                <a:lnTo>
                  <a:pt x="709" y="10356"/>
                </a:lnTo>
                <a:lnTo>
                  <a:pt x="611" y="10404"/>
                </a:lnTo>
                <a:lnTo>
                  <a:pt x="514" y="10478"/>
                </a:lnTo>
                <a:lnTo>
                  <a:pt x="147" y="10844"/>
                </a:lnTo>
                <a:lnTo>
                  <a:pt x="74" y="10942"/>
                </a:lnTo>
                <a:lnTo>
                  <a:pt x="25" y="11064"/>
                </a:lnTo>
                <a:lnTo>
                  <a:pt x="1" y="11186"/>
                </a:lnTo>
                <a:lnTo>
                  <a:pt x="1" y="11308"/>
                </a:lnTo>
                <a:lnTo>
                  <a:pt x="50" y="11455"/>
                </a:lnTo>
                <a:lnTo>
                  <a:pt x="147" y="11601"/>
                </a:lnTo>
                <a:lnTo>
                  <a:pt x="245" y="11674"/>
                </a:lnTo>
                <a:lnTo>
                  <a:pt x="3444" y="13457"/>
                </a:lnTo>
                <a:lnTo>
                  <a:pt x="5227" y="16657"/>
                </a:lnTo>
                <a:lnTo>
                  <a:pt x="5301" y="16754"/>
                </a:lnTo>
                <a:lnTo>
                  <a:pt x="5447" y="16852"/>
                </a:lnTo>
                <a:lnTo>
                  <a:pt x="5594" y="16901"/>
                </a:lnTo>
                <a:lnTo>
                  <a:pt x="5716" y="16901"/>
                </a:lnTo>
                <a:lnTo>
                  <a:pt x="5838" y="16877"/>
                </a:lnTo>
                <a:lnTo>
                  <a:pt x="5960" y="16828"/>
                </a:lnTo>
                <a:lnTo>
                  <a:pt x="6058" y="16754"/>
                </a:lnTo>
                <a:lnTo>
                  <a:pt x="6424" y="16388"/>
                </a:lnTo>
                <a:lnTo>
                  <a:pt x="6497" y="16290"/>
                </a:lnTo>
                <a:lnTo>
                  <a:pt x="6546" y="16193"/>
                </a:lnTo>
                <a:lnTo>
                  <a:pt x="6571" y="16071"/>
                </a:lnTo>
                <a:lnTo>
                  <a:pt x="6571" y="15973"/>
                </a:lnTo>
                <a:lnTo>
                  <a:pt x="6009" y="12725"/>
                </a:lnTo>
                <a:lnTo>
                  <a:pt x="10283" y="9476"/>
                </a:lnTo>
                <a:lnTo>
                  <a:pt x="13995" y="15191"/>
                </a:lnTo>
                <a:lnTo>
                  <a:pt x="14068" y="15289"/>
                </a:lnTo>
                <a:lnTo>
                  <a:pt x="14215" y="15387"/>
                </a:lnTo>
                <a:lnTo>
                  <a:pt x="14288" y="15411"/>
                </a:lnTo>
                <a:lnTo>
                  <a:pt x="14386" y="15436"/>
                </a:lnTo>
                <a:lnTo>
                  <a:pt x="14484" y="15436"/>
                </a:lnTo>
                <a:lnTo>
                  <a:pt x="14606" y="15411"/>
                </a:lnTo>
                <a:lnTo>
                  <a:pt x="14703" y="15362"/>
                </a:lnTo>
                <a:lnTo>
                  <a:pt x="14801" y="15289"/>
                </a:lnTo>
                <a:lnTo>
                  <a:pt x="15558" y="14556"/>
                </a:lnTo>
                <a:lnTo>
                  <a:pt x="15631" y="14434"/>
                </a:lnTo>
                <a:lnTo>
                  <a:pt x="15680" y="14312"/>
                </a:lnTo>
                <a:lnTo>
                  <a:pt x="15705" y="14190"/>
                </a:lnTo>
                <a:lnTo>
                  <a:pt x="15680" y="14043"/>
                </a:lnTo>
                <a:lnTo>
                  <a:pt x="13555" y="6277"/>
                </a:lnTo>
                <a:lnTo>
                  <a:pt x="16242" y="3615"/>
                </a:lnTo>
                <a:lnTo>
                  <a:pt x="16364" y="3444"/>
                </a:lnTo>
                <a:lnTo>
                  <a:pt x="16486" y="3248"/>
                </a:lnTo>
                <a:lnTo>
                  <a:pt x="16584" y="3029"/>
                </a:lnTo>
                <a:lnTo>
                  <a:pt x="16657" y="2784"/>
                </a:lnTo>
                <a:lnTo>
                  <a:pt x="16779" y="2345"/>
                </a:lnTo>
                <a:lnTo>
                  <a:pt x="16853" y="2052"/>
                </a:lnTo>
                <a:lnTo>
                  <a:pt x="16877" y="1734"/>
                </a:lnTo>
                <a:lnTo>
                  <a:pt x="16901" y="1441"/>
                </a:lnTo>
                <a:lnTo>
                  <a:pt x="16901" y="1197"/>
                </a:lnTo>
                <a:lnTo>
                  <a:pt x="16901" y="953"/>
                </a:lnTo>
                <a:lnTo>
                  <a:pt x="16853" y="757"/>
                </a:lnTo>
                <a:lnTo>
                  <a:pt x="16779" y="586"/>
                </a:lnTo>
                <a:lnTo>
                  <a:pt x="16706" y="415"/>
                </a:lnTo>
                <a:lnTo>
                  <a:pt x="16608" y="293"/>
                </a:lnTo>
                <a:lnTo>
                  <a:pt x="16486" y="196"/>
                </a:lnTo>
                <a:lnTo>
                  <a:pt x="16315" y="122"/>
                </a:lnTo>
                <a:lnTo>
                  <a:pt x="16144" y="49"/>
                </a:lnTo>
                <a:lnTo>
                  <a:pt x="1594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999" name="Google Shape;999;p38"/>
          <p:cNvGrpSpPr/>
          <p:nvPr/>
        </p:nvGrpSpPr>
        <p:grpSpPr>
          <a:xfrm>
            <a:off x="5636572" y="3662478"/>
            <a:ext cx="336825" cy="359569"/>
            <a:chOff x="6642425" y="4312500"/>
            <a:chExt cx="433550" cy="462825"/>
          </a:xfrm>
        </p:grpSpPr>
        <p:sp>
          <p:nvSpPr>
            <p:cNvPr id="1000" name="Google Shape;1000;p38"/>
            <p:cNvSpPr/>
            <p:nvPr/>
          </p:nvSpPr>
          <p:spPr>
            <a:xfrm>
              <a:off x="6642425" y="4687375"/>
              <a:ext cx="433550" cy="39125"/>
            </a:xfrm>
            <a:custGeom>
              <a:avLst/>
              <a:gdLst/>
              <a:ahLst/>
              <a:cxnLst/>
              <a:rect l="l" t="t" r="r" b="b"/>
              <a:pathLst>
                <a:path w="17342" h="1565" extrusionOk="0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8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2"/>
                  </a:lnTo>
                  <a:lnTo>
                    <a:pt x="25" y="685"/>
                  </a:lnTo>
                  <a:lnTo>
                    <a:pt x="74" y="783"/>
                  </a:lnTo>
                  <a:lnTo>
                    <a:pt x="147" y="856"/>
                  </a:lnTo>
                  <a:lnTo>
                    <a:pt x="221" y="905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40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40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40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40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40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40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40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40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5"/>
                  </a:lnTo>
                  <a:lnTo>
                    <a:pt x="17195" y="856"/>
                  </a:lnTo>
                  <a:lnTo>
                    <a:pt x="17268" y="783"/>
                  </a:lnTo>
                  <a:lnTo>
                    <a:pt x="17317" y="685"/>
                  </a:lnTo>
                  <a:lnTo>
                    <a:pt x="17341" y="612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8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01" name="Google Shape;1001;p38"/>
            <p:cNvSpPr/>
            <p:nvPr/>
          </p:nvSpPr>
          <p:spPr>
            <a:xfrm>
              <a:off x="6642425" y="4736225"/>
              <a:ext cx="433550" cy="39100"/>
            </a:xfrm>
            <a:custGeom>
              <a:avLst/>
              <a:gdLst/>
              <a:ahLst/>
              <a:cxnLst/>
              <a:rect l="l" t="t" r="r" b="b"/>
              <a:pathLst>
                <a:path w="17342" h="1564" extrusionOk="0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1"/>
                  </a:lnTo>
                  <a:lnTo>
                    <a:pt x="25" y="685"/>
                  </a:lnTo>
                  <a:lnTo>
                    <a:pt x="74" y="782"/>
                  </a:lnTo>
                  <a:lnTo>
                    <a:pt x="147" y="856"/>
                  </a:lnTo>
                  <a:lnTo>
                    <a:pt x="221" y="904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39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39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39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39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39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39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39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39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4"/>
                  </a:lnTo>
                  <a:lnTo>
                    <a:pt x="17195" y="856"/>
                  </a:lnTo>
                  <a:lnTo>
                    <a:pt x="17268" y="782"/>
                  </a:lnTo>
                  <a:lnTo>
                    <a:pt x="17317" y="685"/>
                  </a:lnTo>
                  <a:lnTo>
                    <a:pt x="17341" y="611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7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02" name="Google Shape;1002;p38"/>
            <p:cNvSpPr/>
            <p:nvPr/>
          </p:nvSpPr>
          <p:spPr>
            <a:xfrm>
              <a:off x="6684575" y="4312500"/>
              <a:ext cx="349875" cy="377350"/>
            </a:xfrm>
            <a:custGeom>
              <a:avLst/>
              <a:gdLst/>
              <a:ahLst/>
              <a:cxnLst/>
              <a:rect l="l" t="t" r="r" b="b"/>
              <a:pathLst>
                <a:path w="13995" h="15094" extrusionOk="0">
                  <a:moveTo>
                    <a:pt x="5691" y="5740"/>
                  </a:moveTo>
                  <a:lnTo>
                    <a:pt x="5764" y="5764"/>
                  </a:lnTo>
                  <a:lnTo>
                    <a:pt x="5813" y="5837"/>
                  </a:lnTo>
                  <a:lnTo>
                    <a:pt x="5862" y="5886"/>
                  </a:lnTo>
                  <a:lnTo>
                    <a:pt x="5935" y="6082"/>
                  </a:lnTo>
                  <a:lnTo>
                    <a:pt x="5959" y="6301"/>
                  </a:lnTo>
                  <a:lnTo>
                    <a:pt x="5935" y="6521"/>
                  </a:lnTo>
                  <a:lnTo>
                    <a:pt x="5862" y="6692"/>
                  </a:lnTo>
                  <a:lnTo>
                    <a:pt x="5813" y="6765"/>
                  </a:lnTo>
                  <a:lnTo>
                    <a:pt x="5764" y="6814"/>
                  </a:lnTo>
                  <a:lnTo>
                    <a:pt x="5691" y="6839"/>
                  </a:lnTo>
                  <a:lnTo>
                    <a:pt x="5642" y="6863"/>
                  </a:lnTo>
                  <a:lnTo>
                    <a:pt x="5569" y="6839"/>
                  </a:lnTo>
                  <a:lnTo>
                    <a:pt x="5520" y="6814"/>
                  </a:lnTo>
                  <a:lnTo>
                    <a:pt x="5446" y="6765"/>
                  </a:lnTo>
                  <a:lnTo>
                    <a:pt x="5398" y="6692"/>
                  </a:lnTo>
                  <a:lnTo>
                    <a:pt x="5349" y="6521"/>
                  </a:lnTo>
                  <a:lnTo>
                    <a:pt x="5324" y="6301"/>
                  </a:lnTo>
                  <a:lnTo>
                    <a:pt x="5349" y="6082"/>
                  </a:lnTo>
                  <a:lnTo>
                    <a:pt x="5398" y="5886"/>
                  </a:lnTo>
                  <a:lnTo>
                    <a:pt x="5446" y="5837"/>
                  </a:lnTo>
                  <a:lnTo>
                    <a:pt x="5520" y="5764"/>
                  </a:lnTo>
                  <a:lnTo>
                    <a:pt x="5569" y="5740"/>
                  </a:lnTo>
                  <a:close/>
                  <a:moveTo>
                    <a:pt x="8402" y="5740"/>
                  </a:moveTo>
                  <a:lnTo>
                    <a:pt x="8475" y="5764"/>
                  </a:lnTo>
                  <a:lnTo>
                    <a:pt x="8524" y="5837"/>
                  </a:lnTo>
                  <a:lnTo>
                    <a:pt x="8573" y="5886"/>
                  </a:lnTo>
                  <a:lnTo>
                    <a:pt x="8621" y="6082"/>
                  </a:lnTo>
                  <a:lnTo>
                    <a:pt x="8646" y="6301"/>
                  </a:lnTo>
                  <a:lnTo>
                    <a:pt x="8621" y="6521"/>
                  </a:lnTo>
                  <a:lnTo>
                    <a:pt x="8573" y="6692"/>
                  </a:lnTo>
                  <a:lnTo>
                    <a:pt x="8524" y="6765"/>
                  </a:lnTo>
                  <a:lnTo>
                    <a:pt x="8475" y="6814"/>
                  </a:lnTo>
                  <a:lnTo>
                    <a:pt x="8402" y="6839"/>
                  </a:lnTo>
                  <a:lnTo>
                    <a:pt x="8328" y="6863"/>
                  </a:lnTo>
                  <a:lnTo>
                    <a:pt x="8280" y="6839"/>
                  </a:lnTo>
                  <a:lnTo>
                    <a:pt x="8206" y="6814"/>
                  </a:lnTo>
                  <a:lnTo>
                    <a:pt x="8157" y="6765"/>
                  </a:lnTo>
                  <a:lnTo>
                    <a:pt x="8109" y="6692"/>
                  </a:lnTo>
                  <a:lnTo>
                    <a:pt x="8035" y="6521"/>
                  </a:lnTo>
                  <a:lnTo>
                    <a:pt x="8011" y="6301"/>
                  </a:lnTo>
                  <a:lnTo>
                    <a:pt x="8035" y="6082"/>
                  </a:lnTo>
                  <a:lnTo>
                    <a:pt x="8109" y="5886"/>
                  </a:lnTo>
                  <a:lnTo>
                    <a:pt x="8157" y="5837"/>
                  </a:lnTo>
                  <a:lnTo>
                    <a:pt x="8206" y="5764"/>
                  </a:lnTo>
                  <a:lnTo>
                    <a:pt x="8280" y="5740"/>
                  </a:lnTo>
                  <a:close/>
                  <a:moveTo>
                    <a:pt x="9867" y="2931"/>
                  </a:moveTo>
                  <a:lnTo>
                    <a:pt x="9867" y="4421"/>
                  </a:lnTo>
                  <a:lnTo>
                    <a:pt x="11552" y="4421"/>
                  </a:lnTo>
                  <a:lnTo>
                    <a:pt x="11552" y="6033"/>
                  </a:lnTo>
                  <a:lnTo>
                    <a:pt x="7229" y="4225"/>
                  </a:lnTo>
                  <a:lnTo>
                    <a:pt x="7229" y="9867"/>
                  </a:lnTo>
                  <a:lnTo>
                    <a:pt x="7205" y="9965"/>
                  </a:lnTo>
                  <a:lnTo>
                    <a:pt x="7156" y="10063"/>
                  </a:lnTo>
                  <a:lnTo>
                    <a:pt x="7083" y="10111"/>
                  </a:lnTo>
                  <a:lnTo>
                    <a:pt x="6887" y="10111"/>
                  </a:lnTo>
                  <a:lnTo>
                    <a:pt x="6814" y="10063"/>
                  </a:lnTo>
                  <a:lnTo>
                    <a:pt x="6765" y="9965"/>
                  </a:lnTo>
                  <a:lnTo>
                    <a:pt x="6741" y="9867"/>
                  </a:lnTo>
                  <a:lnTo>
                    <a:pt x="6741" y="4225"/>
                  </a:lnTo>
                  <a:lnTo>
                    <a:pt x="2418" y="6033"/>
                  </a:lnTo>
                  <a:lnTo>
                    <a:pt x="2418" y="4421"/>
                  </a:lnTo>
                  <a:lnTo>
                    <a:pt x="4103" y="4421"/>
                  </a:lnTo>
                  <a:lnTo>
                    <a:pt x="4103" y="2931"/>
                  </a:lnTo>
                  <a:close/>
                  <a:moveTo>
                    <a:pt x="5520" y="0"/>
                  </a:moveTo>
                  <a:lnTo>
                    <a:pt x="5520" y="2027"/>
                  </a:lnTo>
                  <a:lnTo>
                    <a:pt x="3151" y="2027"/>
                  </a:lnTo>
                  <a:lnTo>
                    <a:pt x="3151" y="3542"/>
                  </a:lnTo>
                  <a:lnTo>
                    <a:pt x="1466" y="3542"/>
                  </a:lnTo>
                  <a:lnTo>
                    <a:pt x="1466" y="6423"/>
                  </a:lnTo>
                  <a:lnTo>
                    <a:pt x="586" y="6765"/>
                  </a:lnTo>
                  <a:lnTo>
                    <a:pt x="415" y="6863"/>
                  </a:lnTo>
                  <a:lnTo>
                    <a:pt x="269" y="6985"/>
                  </a:lnTo>
                  <a:lnTo>
                    <a:pt x="147" y="7132"/>
                  </a:lnTo>
                  <a:lnTo>
                    <a:pt x="49" y="7278"/>
                  </a:lnTo>
                  <a:lnTo>
                    <a:pt x="0" y="7425"/>
                  </a:lnTo>
                  <a:lnTo>
                    <a:pt x="0" y="7596"/>
                  </a:lnTo>
                  <a:lnTo>
                    <a:pt x="0" y="7791"/>
                  </a:lnTo>
                  <a:lnTo>
                    <a:pt x="73" y="7987"/>
                  </a:lnTo>
                  <a:lnTo>
                    <a:pt x="1514" y="11308"/>
                  </a:lnTo>
                  <a:lnTo>
                    <a:pt x="1514" y="14874"/>
                  </a:lnTo>
                  <a:lnTo>
                    <a:pt x="1759" y="14752"/>
                  </a:lnTo>
                  <a:lnTo>
                    <a:pt x="2052" y="14630"/>
                  </a:lnTo>
                  <a:lnTo>
                    <a:pt x="2247" y="14581"/>
                  </a:lnTo>
                  <a:lnTo>
                    <a:pt x="2442" y="14556"/>
                  </a:lnTo>
                  <a:lnTo>
                    <a:pt x="2662" y="14532"/>
                  </a:lnTo>
                  <a:lnTo>
                    <a:pt x="2882" y="14508"/>
                  </a:lnTo>
                  <a:lnTo>
                    <a:pt x="3175" y="14532"/>
                  </a:lnTo>
                  <a:lnTo>
                    <a:pt x="3419" y="14556"/>
                  </a:lnTo>
                  <a:lnTo>
                    <a:pt x="3639" y="14605"/>
                  </a:lnTo>
                  <a:lnTo>
                    <a:pt x="3835" y="14678"/>
                  </a:lnTo>
                  <a:lnTo>
                    <a:pt x="4152" y="14801"/>
                  </a:lnTo>
                  <a:lnTo>
                    <a:pt x="4396" y="14947"/>
                  </a:lnTo>
                  <a:lnTo>
                    <a:pt x="4543" y="15020"/>
                  </a:lnTo>
                  <a:lnTo>
                    <a:pt x="4641" y="15069"/>
                  </a:lnTo>
                  <a:lnTo>
                    <a:pt x="4787" y="15094"/>
                  </a:lnTo>
                  <a:lnTo>
                    <a:pt x="5105" y="15094"/>
                  </a:lnTo>
                  <a:lnTo>
                    <a:pt x="5227" y="15069"/>
                  </a:lnTo>
                  <a:lnTo>
                    <a:pt x="5349" y="15020"/>
                  </a:lnTo>
                  <a:lnTo>
                    <a:pt x="5471" y="14947"/>
                  </a:lnTo>
                  <a:lnTo>
                    <a:pt x="5740" y="14801"/>
                  </a:lnTo>
                  <a:lnTo>
                    <a:pt x="6057" y="14678"/>
                  </a:lnTo>
                  <a:lnTo>
                    <a:pt x="6252" y="14605"/>
                  </a:lnTo>
                  <a:lnTo>
                    <a:pt x="6472" y="14556"/>
                  </a:lnTo>
                  <a:lnTo>
                    <a:pt x="6716" y="14532"/>
                  </a:lnTo>
                  <a:lnTo>
                    <a:pt x="6985" y="14508"/>
                  </a:lnTo>
                  <a:lnTo>
                    <a:pt x="7254" y="14532"/>
                  </a:lnTo>
                  <a:lnTo>
                    <a:pt x="7498" y="14556"/>
                  </a:lnTo>
                  <a:lnTo>
                    <a:pt x="7718" y="14605"/>
                  </a:lnTo>
                  <a:lnTo>
                    <a:pt x="7913" y="14678"/>
                  </a:lnTo>
                  <a:lnTo>
                    <a:pt x="8255" y="14801"/>
                  </a:lnTo>
                  <a:lnTo>
                    <a:pt x="8499" y="14947"/>
                  </a:lnTo>
                  <a:lnTo>
                    <a:pt x="8621" y="15020"/>
                  </a:lnTo>
                  <a:lnTo>
                    <a:pt x="8744" y="15069"/>
                  </a:lnTo>
                  <a:lnTo>
                    <a:pt x="8866" y="15094"/>
                  </a:lnTo>
                  <a:lnTo>
                    <a:pt x="9183" y="15094"/>
                  </a:lnTo>
                  <a:lnTo>
                    <a:pt x="9330" y="15069"/>
                  </a:lnTo>
                  <a:lnTo>
                    <a:pt x="9427" y="15020"/>
                  </a:lnTo>
                  <a:lnTo>
                    <a:pt x="9574" y="14947"/>
                  </a:lnTo>
                  <a:lnTo>
                    <a:pt x="9818" y="14801"/>
                  </a:lnTo>
                  <a:lnTo>
                    <a:pt x="10136" y="14678"/>
                  </a:lnTo>
                  <a:lnTo>
                    <a:pt x="10331" y="14605"/>
                  </a:lnTo>
                  <a:lnTo>
                    <a:pt x="10551" y="14556"/>
                  </a:lnTo>
                  <a:lnTo>
                    <a:pt x="10795" y="14532"/>
                  </a:lnTo>
                  <a:lnTo>
                    <a:pt x="11088" y="14508"/>
                  </a:lnTo>
                  <a:lnTo>
                    <a:pt x="11308" y="14532"/>
                  </a:lnTo>
                  <a:lnTo>
                    <a:pt x="11528" y="14556"/>
                  </a:lnTo>
                  <a:lnTo>
                    <a:pt x="11723" y="14581"/>
                  </a:lnTo>
                  <a:lnTo>
                    <a:pt x="11919" y="14630"/>
                  </a:lnTo>
                  <a:lnTo>
                    <a:pt x="12212" y="14752"/>
                  </a:lnTo>
                  <a:lnTo>
                    <a:pt x="12456" y="14874"/>
                  </a:lnTo>
                  <a:lnTo>
                    <a:pt x="12456" y="11308"/>
                  </a:lnTo>
                  <a:lnTo>
                    <a:pt x="13897" y="7987"/>
                  </a:lnTo>
                  <a:lnTo>
                    <a:pt x="13970" y="7791"/>
                  </a:lnTo>
                  <a:lnTo>
                    <a:pt x="13995" y="7596"/>
                  </a:lnTo>
                  <a:lnTo>
                    <a:pt x="13970" y="7425"/>
                  </a:lnTo>
                  <a:lnTo>
                    <a:pt x="13921" y="7278"/>
                  </a:lnTo>
                  <a:lnTo>
                    <a:pt x="13824" y="7132"/>
                  </a:lnTo>
                  <a:lnTo>
                    <a:pt x="13701" y="6985"/>
                  </a:lnTo>
                  <a:lnTo>
                    <a:pt x="13555" y="6863"/>
                  </a:lnTo>
                  <a:lnTo>
                    <a:pt x="13384" y="6765"/>
                  </a:lnTo>
                  <a:lnTo>
                    <a:pt x="12505" y="6423"/>
                  </a:lnTo>
                  <a:lnTo>
                    <a:pt x="12505" y="3542"/>
                  </a:lnTo>
                  <a:lnTo>
                    <a:pt x="10820" y="3542"/>
                  </a:lnTo>
                  <a:lnTo>
                    <a:pt x="10820" y="2027"/>
                  </a:lnTo>
                  <a:lnTo>
                    <a:pt x="8450" y="2027"/>
                  </a:lnTo>
                  <a:lnTo>
                    <a:pt x="845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1003" name="Google Shape;1003;p38"/>
          <p:cNvSpPr/>
          <p:nvPr/>
        </p:nvSpPr>
        <p:spPr>
          <a:xfrm>
            <a:off x="875500" y="4238575"/>
            <a:ext cx="432617" cy="255231"/>
          </a:xfrm>
          <a:custGeom>
            <a:avLst/>
            <a:gdLst/>
            <a:ahLst/>
            <a:cxnLst/>
            <a:rect l="l" t="t" r="r" b="b"/>
            <a:pathLst>
              <a:path w="22274" h="13141" extrusionOk="0">
                <a:moveTo>
                  <a:pt x="14532" y="3786"/>
                </a:moveTo>
                <a:lnTo>
                  <a:pt x="11747" y="7084"/>
                </a:lnTo>
                <a:lnTo>
                  <a:pt x="11577" y="7035"/>
                </a:lnTo>
                <a:lnTo>
                  <a:pt x="11406" y="6986"/>
                </a:lnTo>
                <a:lnTo>
                  <a:pt x="11235" y="6937"/>
                </a:lnTo>
                <a:lnTo>
                  <a:pt x="10893" y="6937"/>
                </a:lnTo>
                <a:lnTo>
                  <a:pt x="10746" y="6961"/>
                </a:lnTo>
                <a:lnTo>
                  <a:pt x="9207" y="3786"/>
                </a:lnTo>
                <a:close/>
                <a:moveTo>
                  <a:pt x="7034" y="6082"/>
                </a:moveTo>
                <a:lnTo>
                  <a:pt x="7229" y="6302"/>
                </a:lnTo>
                <a:lnTo>
                  <a:pt x="7400" y="6522"/>
                </a:lnTo>
                <a:lnTo>
                  <a:pt x="7571" y="6766"/>
                </a:lnTo>
                <a:lnTo>
                  <a:pt x="7718" y="7010"/>
                </a:lnTo>
                <a:lnTo>
                  <a:pt x="7840" y="7279"/>
                </a:lnTo>
                <a:lnTo>
                  <a:pt x="7937" y="7572"/>
                </a:lnTo>
                <a:lnTo>
                  <a:pt x="8011" y="7841"/>
                </a:lnTo>
                <a:lnTo>
                  <a:pt x="8060" y="8134"/>
                </a:lnTo>
                <a:lnTo>
                  <a:pt x="5422" y="8134"/>
                </a:lnTo>
                <a:lnTo>
                  <a:pt x="7034" y="6082"/>
                </a:lnTo>
                <a:close/>
                <a:moveTo>
                  <a:pt x="8475" y="4275"/>
                </a:moveTo>
                <a:lnTo>
                  <a:pt x="9965" y="7352"/>
                </a:lnTo>
                <a:lnTo>
                  <a:pt x="9769" y="7523"/>
                </a:lnTo>
                <a:lnTo>
                  <a:pt x="9623" y="7743"/>
                </a:lnTo>
                <a:lnTo>
                  <a:pt x="9525" y="7963"/>
                </a:lnTo>
                <a:lnTo>
                  <a:pt x="9427" y="8183"/>
                </a:lnTo>
                <a:lnTo>
                  <a:pt x="9061" y="8183"/>
                </a:lnTo>
                <a:lnTo>
                  <a:pt x="8988" y="7767"/>
                </a:lnTo>
                <a:lnTo>
                  <a:pt x="8890" y="7377"/>
                </a:lnTo>
                <a:lnTo>
                  <a:pt x="8768" y="6986"/>
                </a:lnTo>
                <a:lnTo>
                  <a:pt x="8597" y="6619"/>
                </a:lnTo>
                <a:lnTo>
                  <a:pt x="8402" y="6253"/>
                </a:lnTo>
                <a:lnTo>
                  <a:pt x="8182" y="5936"/>
                </a:lnTo>
                <a:lnTo>
                  <a:pt x="7937" y="5618"/>
                </a:lnTo>
                <a:lnTo>
                  <a:pt x="7644" y="5325"/>
                </a:lnTo>
                <a:lnTo>
                  <a:pt x="8475" y="4275"/>
                </a:lnTo>
                <a:close/>
                <a:moveTo>
                  <a:pt x="11161" y="8012"/>
                </a:moveTo>
                <a:lnTo>
                  <a:pt x="11259" y="8060"/>
                </a:lnTo>
                <a:lnTo>
                  <a:pt x="11381" y="8109"/>
                </a:lnTo>
                <a:lnTo>
                  <a:pt x="11454" y="8183"/>
                </a:lnTo>
                <a:lnTo>
                  <a:pt x="11528" y="8280"/>
                </a:lnTo>
                <a:lnTo>
                  <a:pt x="11577" y="8378"/>
                </a:lnTo>
                <a:lnTo>
                  <a:pt x="11625" y="8476"/>
                </a:lnTo>
                <a:lnTo>
                  <a:pt x="11625" y="8598"/>
                </a:lnTo>
                <a:lnTo>
                  <a:pt x="11625" y="8695"/>
                </a:lnTo>
                <a:lnTo>
                  <a:pt x="11577" y="8818"/>
                </a:lnTo>
                <a:lnTo>
                  <a:pt x="11528" y="8915"/>
                </a:lnTo>
                <a:lnTo>
                  <a:pt x="11454" y="9013"/>
                </a:lnTo>
                <a:lnTo>
                  <a:pt x="11381" y="9062"/>
                </a:lnTo>
                <a:lnTo>
                  <a:pt x="11259" y="9135"/>
                </a:lnTo>
                <a:lnTo>
                  <a:pt x="11161" y="9159"/>
                </a:lnTo>
                <a:lnTo>
                  <a:pt x="11039" y="9184"/>
                </a:lnTo>
                <a:lnTo>
                  <a:pt x="10942" y="9159"/>
                </a:lnTo>
                <a:lnTo>
                  <a:pt x="10819" y="9135"/>
                </a:lnTo>
                <a:lnTo>
                  <a:pt x="10722" y="9062"/>
                </a:lnTo>
                <a:lnTo>
                  <a:pt x="10624" y="9013"/>
                </a:lnTo>
                <a:lnTo>
                  <a:pt x="10575" y="8915"/>
                </a:lnTo>
                <a:lnTo>
                  <a:pt x="10502" y="8818"/>
                </a:lnTo>
                <a:lnTo>
                  <a:pt x="10477" y="8695"/>
                </a:lnTo>
                <a:lnTo>
                  <a:pt x="10453" y="8598"/>
                </a:lnTo>
                <a:lnTo>
                  <a:pt x="10477" y="8476"/>
                </a:lnTo>
                <a:lnTo>
                  <a:pt x="10502" y="8378"/>
                </a:lnTo>
                <a:lnTo>
                  <a:pt x="10575" y="8280"/>
                </a:lnTo>
                <a:lnTo>
                  <a:pt x="10624" y="8183"/>
                </a:lnTo>
                <a:lnTo>
                  <a:pt x="10722" y="8109"/>
                </a:lnTo>
                <a:lnTo>
                  <a:pt x="10819" y="8060"/>
                </a:lnTo>
                <a:lnTo>
                  <a:pt x="10942" y="8012"/>
                </a:lnTo>
                <a:close/>
                <a:moveTo>
                  <a:pt x="4811" y="5081"/>
                </a:moveTo>
                <a:lnTo>
                  <a:pt x="5056" y="5105"/>
                </a:lnTo>
                <a:lnTo>
                  <a:pt x="5275" y="5154"/>
                </a:lnTo>
                <a:lnTo>
                  <a:pt x="5520" y="5203"/>
                </a:lnTo>
                <a:lnTo>
                  <a:pt x="5739" y="5276"/>
                </a:lnTo>
                <a:lnTo>
                  <a:pt x="5959" y="5374"/>
                </a:lnTo>
                <a:lnTo>
                  <a:pt x="6179" y="5472"/>
                </a:lnTo>
                <a:lnTo>
                  <a:pt x="6374" y="5569"/>
                </a:lnTo>
                <a:lnTo>
                  <a:pt x="4640" y="7816"/>
                </a:lnTo>
                <a:lnTo>
                  <a:pt x="4396" y="7816"/>
                </a:lnTo>
                <a:lnTo>
                  <a:pt x="4250" y="7865"/>
                </a:lnTo>
                <a:lnTo>
                  <a:pt x="4127" y="7938"/>
                </a:lnTo>
                <a:lnTo>
                  <a:pt x="4005" y="8036"/>
                </a:lnTo>
                <a:lnTo>
                  <a:pt x="3908" y="8158"/>
                </a:lnTo>
                <a:lnTo>
                  <a:pt x="3834" y="8280"/>
                </a:lnTo>
                <a:lnTo>
                  <a:pt x="3786" y="8427"/>
                </a:lnTo>
                <a:lnTo>
                  <a:pt x="3761" y="8598"/>
                </a:lnTo>
                <a:lnTo>
                  <a:pt x="3786" y="8744"/>
                </a:lnTo>
                <a:lnTo>
                  <a:pt x="3834" y="8891"/>
                </a:lnTo>
                <a:lnTo>
                  <a:pt x="3908" y="9037"/>
                </a:lnTo>
                <a:lnTo>
                  <a:pt x="4005" y="9135"/>
                </a:lnTo>
                <a:lnTo>
                  <a:pt x="4127" y="9233"/>
                </a:lnTo>
                <a:lnTo>
                  <a:pt x="4250" y="9306"/>
                </a:lnTo>
                <a:lnTo>
                  <a:pt x="4396" y="9355"/>
                </a:lnTo>
                <a:lnTo>
                  <a:pt x="4543" y="9379"/>
                </a:lnTo>
                <a:lnTo>
                  <a:pt x="4738" y="9355"/>
                </a:lnTo>
                <a:lnTo>
                  <a:pt x="4933" y="9282"/>
                </a:lnTo>
                <a:lnTo>
                  <a:pt x="5080" y="9159"/>
                </a:lnTo>
                <a:lnTo>
                  <a:pt x="5227" y="9013"/>
                </a:lnTo>
                <a:lnTo>
                  <a:pt x="8060" y="9013"/>
                </a:lnTo>
                <a:lnTo>
                  <a:pt x="8011" y="9330"/>
                </a:lnTo>
                <a:lnTo>
                  <a:pt x="7937" y="9648"/>
                </a:lnTo>
                <a:lnTo>
                  <a:pt x="7815" y="9965"/>
                </a:lnTo>
                <a:lnTo>
                  <a:pt x="7693" y="10259"/>
                </a:lnTo>
                <a:lnTo>
                  <a:pt x="7522" y="10527"/>
                </a:lnTo>
                <a:lnTo>
                  <a:pt x="7351" y="10771"/>
                </a:lnTo>
                <a:lnTo>
                  <a:pt x="7156" y="11016"/>
                </a:lnTo>
                <a:lnTo>
                  <a:pt x="6912" y="11235"/>
                </a:lnTo>
                <a:lnTo>
                  <a:pt x="6667" y="11431"/>
                </a:lnTo>
                <a:lnTo>
                  <a:pt x="6423" y="11626"/>
                </a:lnTo>
                <a:lnTo>
                  <a:pt x="6130" y="11773"/>
                </a:lnTo>
                <a:lnTo>
                  <a:pt x="5837" y="11895"/>
                </a:lnTo>
                <a:lnTo>
                  <a:pt x="5544" y="12017"/>
                </a:lnTo>
                <a:lnTo>
                  <a:pt x="5227" y="12090"/>
                </a:lnTo>
                <a:lnTo>
                  <a:pt x="4885" y="12139"/>
                </a:lnTo>
                <a:lnTo>
                  <a:pt x="4201" y="12139"/>
                </a:lnTo>
                <a:lnTo>
                  <a:pt x="3834" y="12066"/>
                </a:lnTo>
                <a:lnTo>
                  <a:pt x="3517" y="11993"/>
                </a:lnTo>
                <a:lnTo>
                  <a:pt x="3175" y="11870"/>
                </a:lnTo>
                <a:lnTo>
                  <a:pt x="2882" y="11724"/>
                </a:lnTo>
                <a:lnTo>
                  <a:pt x="2589" y="11553"/>
                </a:lnTo>
                <a:lnTo>
                  <a:pt x="2320" y="11333"/>
                </a:lnTo>
                <a:lnTo>
                  <a:pt x="2052" y="11113"/>
                </a:lnTo>
                <a:lnTo>
                  <a:pt x="1832" y="10869"/>
                </a:lnTo>
                <a:lnTo>
                  <a:pt x="1636" y="10576"/>
                </a:lnTo>
                <a:lnTo>
                  <a:pt x="1441" y="10283"/>
                </a:lnTo>
                <a:lnTo>
                  <a:pt x="1294" y="9990"/>
                </a:lnTo>
                <a:lnTo>
                  <a:pt x="1172" y="9672"/>
                </a:lnTo>
                <a:lnTo>
                  <a:pt x="1099" y="9330"/>
                </a:lnTo>
                <a:lnTo>
                  <a:pt x="1050" y="8964"/>
                </a:lnTo>
                <a:lnTo>
                  <a:pt x="1026" y="8598"/>
                </a:lnTo>
                <a:lnTo>
                  <a:pt x="1050" y="8256"/>
                </a:lnTo>
                <a:lnTo>
                  <a:pt x="1099" y="7889"/>
                </a:lnTo>
                <a:lnTo>
                  <a:pt x="1172" y="7548"/>
                </a:lnTo>
                <a:lnTo>
                  <a:pt x="1294" y="7230"/>
                </a:lnTo>
                <a:lnTo>
                  <a:pt x="1441" y="6913"/>
                </a:lnTo>
                <a:lnTo>
                  <a:pt x="1636" y="6644"/>
                </a:lnTo>
                <a:lnTo>
                  <a:pt x="1832" y="6351"/>
                </a:lnTo>
                <a:lnTo>
                  <a:pt x="2052" y="6107"/>
                </a:lnTo>
                <a:lnTo>
                  <a:pt x="2320" y="5887"/>
                </a:lnTo>
                <a:lnTo>
                  <a:pt x="2589" y="5667"/>
                </a:lnTo>
                <a:lnTo>
                  <a:pt x="2882" y="5496"/>
                </a:lnTo>
                <a:lnTo>
                  <a:pt x="3175" y="5349"/>
                </a:lnTo>
                <a:lnTo>
                  <a:pt x="3517" y="5227"/>
                </a:lnTo>
                <a:lnTo>
                  <a:pt x="3834" y="5154"/>
                </a:lnTo>
                <a:lnTo>
                  <a:pt x="4201" y="5081"/>
                </a:lnTo>
                <a:close/>
                <a:moveTo>
                  <a:pt x="18097" y="5081"/>
                </a:moveTo>
                <a:lnTo>
                  <a:pt x="18464" y="5154"/>
                </a:lnTo>
                <a:lnTo>
                  <a:pt x="18806" y="5227"/>
                </a:lnTo>
                <a:lnTo>
                  <a:pt x="19123" y="5349"/>
                </a:lnTo>
                <a:lnTo>
                  <a:pt x="19441" y="5496"/>
                </a:lnTo>
                <a:lnTo>
                  <a:pt x="19734" y="5667"/>
                </a:lnTo>
                <a:lnTo>
                  <a:pt x="20002" y="5887"/>
                </a:lnTo>
                <a:lnTo>
                  <a:pt x="20247" y="6107"/>
                </a:lnTo>
                <a:lnTo>
                  <a:pt x="20466" y="6351"/>
                </a:lnTo>
                <a:lnTo>
                  <a:pt x="20686" y="6644"/>
                </a:lnTo>
                <a:lnTo>
                  <a:pt x="20857" y="6913"/>
                </a:lnTo>
                <a:lnTo>
                  <a:pt x="21004" y="7230"/>
                </a:lnTo>
                <a:lnTo>
                  <a:pt x="21126" y="7548"/>
                </a:lnTo>
                <a:lnTo>
                  <a:pt x="21199" y="7889"/>
                </a:lnTo>
                <a:lnTo>
                  <a:pt x="21272" y="8256"/>
                </a:lnTo>
                <a:lnTo>
                  <a:pt x="21272" y="8598"/>
                </a:lnTo>
                <a:lnTo>
                  <a:pt x="21272" y="8964"/>
                </a:lnTo>
                <a:lnTo>
                  <a:pt x="21199" y="9330"/>
                </a:lnTo>
                <a:lnTo>
                  <a:pt x="21126" y="9672"/>
                </a:lnTo>
                <a:lnTo>
                  <a:pt x="21004" y="9990"/>
                </a:lnTo>
                <a:lnTo>
                  <a:pt x="20857" y="10283"/>
                </a:lnTo>
                <a:lnTo>
                  <a:pt x="20686" y="10576"/>
                </a:lnTo>
                <a:lnTo>
                  <a:pt x="20466" y="10869"/>
                </a:lnTo>
                <a:lnTo>
                  <a:pt x="20247" y="11113"/>
                </a:lnTo>
                <a:lnTo>
                  <a:pt x="20002" y="11333"/>
                </a:lnTo>
                <a:lnTo>
                  <a:pt x="19734" y="11553"/>
                </a:lnTo>
                <a:lnTo>
                  <a:pt x="19441" y="11724"/>
                </a:lnTo>
                <a:lnTo>
                  <a:pt x="19123" y="11870"/>
                </a:lnTo>
                <a:lnTo>
                  <a:pt x="18806" y="11993"/>
                </a:lnTo>
                <a:lnTo>
                  <a:pt x="18464" y="12066"/>
                </a:lnTo>
                <a:lnTo>
                  <a:pt x="18097" y="12139"/>
                </a:lnTo>
                <a:lnTo>
                  <a:pt x="17389" y="12139"/>
                </a:lnTo>
                <a:lnTo>
                  <a:pt x="17023" y="12066"/>
                </a:lnTo>
                <a:lnTo>
                  <a:pt x="16705" y="11993"/>
                </a:lnTo>
                <a:lnTo>
                  <a:pt x="16363" y="11870"/>
                </a:lnTo>
                <a:lnTo>
                  <a:pt x="16070" y="11724"/>
                </a:lnTo>
                <a:lnTo>
                  <a:pt x="15777" y="11553"/>
                </a:lnTo>
                <a:lnTo>
                  <a:pt x="15509" y="11333"/>
                </a:lnTo>
                <a:lnTo>
                  <a:pt x="15240" y="11113"/>
                </a:lnTo>
                <a:lnTo>
                  <a:pt x="15020" y="10869"/>
                </a:lnTo>
                <a:lnTo>
                  <a:pt x="14825" y="10576"/>
                </a:lnTo>
                <a:lnTo>
                  <a:pt x="14629" y="10283"/>
                </a:lnTo>
                <a:lnTo>
                  <a:pt x="14483" y="9990"/>
                </a:lnTo>
                <a:lnTo>
                  <a:pt x="14361" y="9672"/>
                </a:lnTo>
                <a:lnTo>
                  <a:pt x="14287" y="9330"/>
                </a:lnTo>
                <a:lnTo>
                  <a:pt x="14239" y="8964"/>
                </a:lnTo>
                <a:lnTo>
                  <a:pt x="14214" y="8598"/>
                </a:lnTo>
                <a:lnTo>
                  <a:pt x="14214" y="8354"/>
                </a:lnTo>
                <a:lnTo>
                  <a:pt x="14239" y="8109"/>
                </a:lnTo>
                <a:lnTo>
                  <a:pt x="14287" y="7889"/>
                </a:lnTo>
                <a:lnTo>
                  <a:pt x="14336" y="7645"/>
                </a:lnTo>
                <a:lnTo>
                  <a:pt x="14410" y="7425"/>
                </a:lnTo>
                <a:lnTo>
                  <a:pt x="14507" y="7206"/>
                </a:lnTo>
                <a:lnTo>
                  <a:pt x="14605" y="6986"/>
                </a:lnTo>
                <a:lnTo>
                  <a:pt x="14703" y="6790"/>
                </a:lnTo>
                <a:lnTo>
                  <a:pt x="14849" y="6595"/>
                </a:lnTo>
                <a:lnTo>
                  <a:pt x="14971" y="6424"/>
                </a:lnTo>
                <a:lnTo>
                  <a:pt x="15118" y="6229"/>
                </a:lnTo>
                <a:lnTo>
                  <a:pt x="15289" y="6082"/>
                </a:lnTo>
                <a:lnTo>
                  <a:pt x="15460" y="5911"/>
                </a:lnTo>
                <a:lnTo>
                  <a:pt x="15631" y="5765"/>
                </a:lnTo>
                <a:lnTo>
                  <a:pt x="15826" y="5643"/>
                </a:lnTo>
                <a:lnTo>
                  <a:pt x="16022" y="5520"/>
                </a:lnTo>
                <a:lnTo>
                  <a:pt x="17096" y="8134"/>
                </a:lnTo>
                <a:lnTo>
                  <a:pt x="17023" y="8231"/>
                </a:lnTo>
                <a:lnTo>
                  <a:pt x="16974" y="8354"/>
                </a:lnTo>
                <a:lnTo>
                  <a:pt x="16950" y="8476"/>
                </a:lnTo>
                <a:lnTo>
                  <a:pt x="16925" y="8598"/>
                </a:lnTo>
                <a:lnTo>
                  <a:pt x="16950" y="8744"/>
                </a:lnTo>
                <a:lnTo>
                  <a:pt x="16998" y="8891"/>
                </a:lnTo>
                <a:lnTo>
                  <a:pt x="17072" y="9037"/>
                </a:lnTo>
                <a:lnTo>
                  <a:pt x="17169" y="9135"/>
                </a:lnTo>
                <a:lnTo>
                  <a:pt x="17292" y="9233"/>
                </a:lnTo>
                <a:lnTo>
                  <a:pt x="17414" y="9306"/>
                </a:lnTo>
                <a:lnTo>
                  <a:pt x="17560" y="9355"/>
                </a:lnTo>
                <a:lnTo>
                  <a:pt x="17731" y="9379"/>
                </a:lnTo>
                <a:lnTo>
                  <a:pt x="17878" y="9355"/>
                </a:lnTo>
                <a:lnTo>
                  <a:pt x="18024" y="9306"/>
                </a:lnTo>
                <a:lnTo>
                  <a:pt x="18146" y="9233"/>
                </a:lnTo>
                <a:lnTo>
                  <a:pt x="18268" y="9135"/>
                </a:lnTo>
                <a:lnTo>
                  <a:pt x="18366" y="9037"/>
                </a:lnTo>
                <a:lnTo>
                  <a:pt x="18439" y="8891"/>
                </a:lnTo>
                <a:lnTo>
                  <a:pt x="18488" y="8744"/>
                </a:lnTo>
                <a:lnTo>
                  <a:pt x="18513" y="8598"/>
                </a:lnTo>
                <a:lnTo>
                  <a:pt x="18488" y="8451"/>
                </a:lnTo>
                <a:lnTo>
                  <a:pt x="18464" y="8329"/>
                </a:lnTo>
                <a:lnTo>
                  <a:pt x="18391" y="8207"/>
                </a:lnTo>
                <a:lnTo>
                  <a:pt x="18317" y="8085"/>
                </a:lnTo>
                <a:lnTo>
                  <a:pt x="18220" y="7987"/>
                </a:lnTo>
                <a:lnTo>
                  <a:pt x="18122" y="7914"/>
                </a:lnTo>
                <a:lnTo>
                  <a:pt x="18000" y="7865"/>
                </a:lnTo>
                <a:lnTo>
                  <a:pt x="17853" y="7816"/>
                </a:lnTo>
                <a:lnTo>
                  <a:pt x="16803" y="5203"/>
                </a:lnTo>
                <a:lnTo>
                  <a:pt x="17023" y="5154"/>
                </a:lnTo>
                <a:lnTo>
                  <a:pt x="17267" y="5105"/>
                </a:lnTo>
                <a:lnTo>
                  <a:pt x="17511" y="5081"/>
                </a:lnTo>
                <a:close/>
                <a:moveTo>
                  <a:pt x="6252" y="1"/>
                </a:moveTo>
                <a:lnTo>
                  <a:pt x="6179" y="25"/>
                </a:lnTo>
                <a:lnTo>
                  <a:pt x="6106" y="74"/>
                </a:lnTo>
                <a:lnTo>
                  <a:pt x="6057" y="123"/>
                </a:lnTo>
                <a:lnTo>
                  <a:pt x="6008" y="196"/>
                </a:lnTo>
                <a:lnTo>
                  <a:pt x="5959" y="245"/>
                </a:lnTo>
                <a:lnTo>
                  <a:pt x="5935" y="343"/>
                </a:lnTo>
                <a:lnTo>
                  <a:pt x="5935" y="416"/>
                </a:lnTo>
                <a:lnTo>
                  <a:pt x="5959" y="660"/>
                </a:lnTo>
                <a:lnTo>
                  <a:pt x="6057" y="978"/>
                </a:lnTo>
                <a:lnTo>
                  <a:pt x="6106" y="1124"/>
                </a:lnTo>
                <a:lnTo>
                  <a:pt x="6179" y="1222"/>
                </a:lnTo>
                <a:lnTo>
                  <a:pt x="6252" y="1320"/>
                </a:lnTo>
                <a:lnTo>
                  <a:pt x="6350" y="1344"/>
                </a:lnTo>
                <a:lnTo>
                  <a:pt x="7107" y="1344"/>
                </a:lnTo>
                <a:lnTo>
                  <a:pt x="8084" y="3396"/>
                </a:lnTo>
                <a:lnTo>
                  <a:pt x="6985" y="4788"/>
                </a:lnTo>
                <a:lnTo>
                  <a:pt x="6716" y="4617"/>
                </a:lnTo>
                <a:lnTo>
                  <a:pt x="6423" y="4470"/>
                </a:lnTo>
                <a:lnTo>
                  <a:pt x="6130" y="4348"/>
                </a:lnTo>
                <a:lnTo>
                  <a:pt x="5813" y="4250"/>
                </a:lnTo>
                <a:lnTo>
                  <a:pt x="5495" y="4177"/>
                </a:lnTo>
                <a:lnTo>
                  <a:pt x="5178" y="4104"/>
                </a:lnTo>
                <a:lnTo>
                  <a:pt x="4860" y="4079"/>
                </a:lnTo>
                <a:lnTo>
                  <a:pt x="4030" y="4079"/>
                </a:lnTo>
                <a:lnTo>
                  <a:pt x="3590" y="4153"/>
                </a:lnTo>
                <a:lnTo>
                  <a:pt x="3151" y="4275"/>
                </a:lnTo>
                <a:lnTo>
                  <a:pt x="2735" y="4421"/>
                </a:lnTo>
                <a:lnTo>
                  <a:pt x="2345" y="4617"/>
                </a:lnTo>
                <a:lnTo>
                  <a:pt x="1978" y="4837"/>
                </a:lnTo>
                <a:lnTo>
                  <a:pt x="1636" y="5105"/>
                </a:lnTo>
                <a:lnTo>
                  <a:pt x="1319" y="5398"/>
                </a:lnTo>
                <a:lnTo>
                  <a:pt x="1026" y="5716"/>
                </a:lnTo>
                <a:lnTo>
                  <a:pt x="782" y="6058"/>
                </a:lnTo>
                <a:lnTo>
                  <a:pt x="537" y="6449"/>
                </a:lnTo>
                <a:lnTo>
                  <a:pt x="366" y="6839"/>
                </a:lnTo>
                <a:lnTo>
                  <a:pt x="220" y="7254"/>
                </a:lnTo>
                <a:lnTo>
                  <a:pt x="98" y="7670"/>
                </a:lnTo>
                <a:lnTo>
                  <a:pt x="24" y="8134"/>
                </a:lnTo>
                <a:lnTo>
                  <a:pt x="0" y="8598"/>
                </a:lnTo>
                <a:lnTo>
                  <a:pt x="24" y="9062"/>
                </a:lnTo>
                <a:lnTo>
                  <a:pt x="98" y="9501"/>
                </a:lnTo>
                <a:lnTo>
                  <a:pt x="220" y="9941"/>
                </a:lnTo>
                <a:lnTo>
                  <a:pt x="366" y="10356"/>
                </a:lnTo>
                <a:lnTo>
                  <a:pt x="562" y="10747"/>
                </a:lnTo>
                <a:lnTo>
                  <a:pt x="782" y="11138"/>
                </a:lnTo>
                <a:lnTo>
                  <a:pt x="1050" y="11480"/>
                </a:lnTo>
                <a:lnTo>
                  <a:pt x="1343" y="11797"/>
                </a:lnTo>
                <a:lnTo>
                  <a:pt x="1661" y="12090"/>
                </a:lnTo>
                <a:lnTo>
                  <a:pt x="2003" y="12359"/>
                </a:lnTo>
                <a:lnTo>
                  <a:pt x="2369" y="12579"/>
                </a:lnTo>
                <a:lnTo>
                  <a:pt x="2760" y="12774"/>
                </a:lnTo>
                <a:lnTo>
                  <a:pt x="3175" y="12945"/>
                </a:lnTo>
                <a:lnTo>
                  <a:pt x="3615" y="13043"/>
                </a:lnTo>
                <a:lnTo>
                  <a:pt x="4079" y="13116"/>
                </a:lnTo>
                <a:lnTo>
                  <a:pt x="4518" y="13140"/>
                </a:lnTo>
                <a:lnTo>
                  <a:pt x="4982" y="13116"/>
                </a:lnTo>
                <a:lnTo>
                  <a:pt x="5397" y="13043"/>
                </a:lnTo>
                <a:lnTo>
                  <a:pt x="5813" y="12945"/>
                </a:lnTo>
                <a:lnTo>
                  <a:pt x="6228" y="12823"/>
                </a:lnTo>
                <a:lnTo>
                  <a:pt x="6594" y="12628"/>
                </a:lnTo>
                <a:lnTo>
                  <a:pt x="6961" y="12432"/>
                </a:lnTo>
                <a:lnTo>
                  <a:pt x="7302" y="12188"/>
                </a:lnTo>
                <a:lnTo>
                  <a:pt x="7620" y="11919"/>
                </a:lnTo>
                <a:lnTo>
                  <a:pt x="7913" y="11626"/>
                </a:lnTo>
                <a:lnTo>
                  <a:pt x="8182" y="11309"/>
                </a:lnTo>
                <a:lnTo>
                  <a:pt x="8402" y="10967"/>
                </a:lnTo>
                <a:lnTo>
                  <a:pt x="8597" y="10625"/>
                </a:lnTo>
                <a:lnTo>
                  <a:pt x="8768" y="10234"/>
                </a:lnTo>
                <a:lnTo>
                  <a:pt x="8890" y="9843"/>
                </a:lnTo>
                <a:lnTo>
                  <a:pt x="8988" y="9428"/>
                </a:lnTo>
                <a:lnTo>
                  <a:pt x="9061" y="9013"/>
                </a:lnTo>
                <a:lnTo>
                  <a:pt x="9427" y="9013"/>
                </a:lnTo>
                <a:lnTo>
                  <a:pt x="9525" y="9282"/>
                </a:lnTo>
                <a:lnTo>
                  <a:pt x="9647" y="9501"/>
                </a:lnTo>
                <a:lnTo>
                  <a:pt x="9818" y="9721"/>
                </a:lnTo>
                <a:lnTo>
                  <a:pt x="10013" y="9892"/>
                </a:lnTo>
                <a:lnTo>
                  <a:pt x="10233" y="10039"/>
                </a:lnTo>
                <a:lnTo>
                  <a:pt x="10477" y="10161"/>
                </a:lnTo>
                <a:lnTo>
                  <a:pt x="10746" y="10234"/>
                </a:lnTo>
                <a:lnTo>
                  <a:pt x="11186" y="10234"/>
                </a:lnTo>
                <a:lnTo>
                  <a:pt x="11357" y="10210"/>
                </a:lnTo>
                <a:lnTo>
                  <a:pt x="11503" y="10161"/>
                </a:lnTo>
                <a:lnTo>
                  <a:pt x="11674" y="10112"/>
                </a:lnTo>
                <a:lnTo>
                  <a:pt x="11821" y="10039"/>
                </a:lnTo>
                <a:lnTo>
                  <a:pt x="11943" y="9965"/>
                </a:lnTo>
                <a:lnTo>
                  <a:pt x="12065" y="9868"/>
                </a:lnTo>
                <a:lnTo>
                  <a:pt x="12187" y="9770"/>
                </a:lnTo>
                <a:lnTo>
                  <a:pt x="12309" y="9648"/>
                </a:lnTo>
                <a:lnTo>
                  <a:pt x="12382" y="9526"/>
                </a:lnTo>
                <a:lnTo>
                  <a:pt x="12480" y="9379"/>
                </a:lnTo>
                <a:lnTo>
                  <a:pt x="12553" y="9233"/>
                </a:lnTo>
                <a:lnTo>
                  <a:pt x="12602" y="9086"/>
                </a:lnTo>
                <a:lnTo>
                  <a:pt x="12651" y="8915"/>
                </a:lnTo>
                <a:lnTo>
                  <a:pt x="12676" y="8769"/>
                </a:lnTo>
                <a:lnTo>
                  <a:pt x="12676" y="8598"/>
                </a:lnTo>
                <a:lnTo>
                  <a:pt x="12651" y="8329"/>
                </a:lnTo>
                <a:lnTo>
                  <a:pt x="12602" y="8085"/>
                </a:lnTo>
                <a:lnTo>
                  <a:pt x="12505" y="7865"/>
                </a:lnTo>
                <a:lnTo>
                  <a:pt x="12358" y="7645"/>
                </a:lnTo>
                <a:lnTo>
                  <a:pt x="15411" y="4055"/>
                </a:lnTo>
                <a:lnTo>
                  <a:pt x="15631" y="4592"/>
                </a:lnTo>
                <a:lnTo>
                  <a:pt x="15362" y="4739"/>
                </a:lnTo>
                <a:lnTo>
                  <a:pt x="15093" y="4910"/>
                </a:lnTo>
                <a:lnTo>
                  <a:pt x="14849" y="5105"/>
                </a:lnTo>
                <a:lnTo>
                  <a:pt x="14605" y="5301"/>
                </a:lnTo>
                <a:lnTo>
                  <a:pt x="14385" y="5520"/>
                </a:lnTo>
                <a:lnTo>
                  <a:pt x="14190" y="5765"/>
                </a:lnTo>
                <a:lnTo>
                  <a:pt x="14019" y="6009"/>
                </a:lnTo>
                <a:lnTo>
                  <a:pt x="13848" y="6253"/>
                </a:lnTo>
                <a:lnTo>
                  <a:pt x="13701" y="6522"/>
                </a:lnTo>
                <a:lnTo>
                  <a:pt x="13579" y="6790"/>
                </a:lnTo>
                <a:lnTo>
                  <a:pt x="13457" y="7084"/>
                </a:lnTo>
                <a:lnTo>
                  <a:pt x="13359" y="7377"/>
                </a:lnTo>
                <a:lnTo>
                  <a:pt x="13286" y="7670"/>
                </a:lnTo>
                <a:lnTo>
                  <a:pt x="13237" y="7963"/>
                </a:lnTo>
                <a:lnTo>
                  <a:pt x="13213" y="8280"/>
                </a:lnTo>
                <a:lnTo>
                  <a:pt x="13188" y="8598"/>
                </a:lnTo>
                <a:lnTo>
                  <a:pt x="13213" y="9062"/>
                </a:lnTo>
                <a:lnTo>
                  <a:pt x="13286" y="9501"/>
                </a:lnTo>
                <a:lnTo>
                  <a:pt x="13408" y="9941"/>
                </a:lnTo>
                <a:lnTo>
                  <a:pt x="13555" y="10356"/>
                </a:lnTo>
                <a:lnTo>
                  <a:pt x="13750" y="10747"/>
                </a:lnTo>
                <a:lnTo>
                  <a:pt x="13970" y="11138"/>
                </a:lnTo>
                <a:lnTo>
                  <a:pt x="14239" y="11480"/>
                </a:lnTo>
                <a:lnTo>
                  <a:pt x="14532" y="11797"/>
                </a:lnTo>
                <a:lnTo>
                  <a:pt x="14849" y="12090"/>
                </a:lnTo>
                <a:lnTo>
                  <a:pt x="15191" y="12359"/>
                </a:lnTo>
                <a:lnTo>
                  <a:pt x="15582" y="12579"/>
                </a:lnTo>
                <a:lnTo>
                  <a:pt x="15973" y="12774"/>
                </a:lnTo>
                <a:lnTo>
                  <a:pt x="16388" y="12945"/>
                </a:lnTo>
                <a:lnTo>
                  <a:pt x="16827" y="13043"/>
                </a:lnTo>
                <a:lnTo>
                  <a:pt x="17267" y="13116"/>
                </a:lnTo>
                <a:lnTo>
                  <a:pt x="17756" y="13140"/>
                </a:lnTo>
                <a:lnTo>
                  <a:pt x="18195" y="13116"/>
                </a:lnTo>
                <a:lnTo>
                  <a:pt x="18659" y="13043"/>
                </a:lnTo>
                <a:lnTo>
                  <a:pt x="19099" y="12945"/>
                </a:lnTo>
                <a:lnTo>
                  <a:pt x="19514" y="12774"/>
                </a:lnTo>
                <a:lnTo>
                  <a:pt x="19905" y="12579"/>
                </a:lnTo>
                <a:lnTo>
                  <a:pt x="20271" y="12359"/>
                </a:lnTo>
                <a:lnTo>
                  <a:pt x="20613" y="12090"/>
                </a:lnTo>
                <a:lnTo>
                  <a:pt x="20931" y="11797"/>
                </a:lnTo>
                <a:lnTo>
                  <a:pt x="21224" y="11480"/>
                </a:lnTo>
                <a:lnTo>
                  <a:pt x="21492" y="11138"/>
                </a:lnTo>
                <a:lnTo>
                  <a:pt x="21712" y="10747"/>
                </a:lnTo>
                <a:lnTo>
                  <a:pt x="21907" y="10356"/>
                </a:lnTo>
                <a:lnTo>
                  <a:pt x="22054" y="9941"/>
                </a:lnTo>
                <a:lnTo>
                  <a:pt x="22176" y="9501"/>
                </a:lnTo>
                <a:lnTo>
                  <a:pt x="22249" y="9062"/>
                </a:lnTo>
                <a:lnTo>
                  <a:pt x="22274" y="8598"/>
                </a:lnTo>
                <a:lnTo>
                  <a:pt x="22249" y="8134"/>
                </a:lnTo>
                <a:lnTo>
                  <a:pt x="22176" y="7670"/>
                </a:lnTo>
                <a:lnTo>
                  <a:pt x="22054" y="7230"/>
                </a:lnTo>
                <a:lnTo>
                  <a:pt x="21907" y="6815"/>
                </a:lnTo>
                <a:lnTo>
                  <a:pt x="21712" y="6424"/>
                </a:lnTo>
                <a:lnTo>
                  <a:pt x="21492" y="6058"/>
                </a:lnTo>
                <a:lnTo>
                  <a:pt x="21224" y="5691"/>
                </a:lnTo>
                <a:lnTo>
                  <a:pt x="20931" y="5374"/>
                </a:lnTo>
                <a:lnTo>
                  <a:pt x="20613" y="5081"/>
                </a:lnTo>
                <a:lnTo>
                  <a:pt x="20271" y="4812"/>
                </a:lnTo>
                <a:lnTo>
                  <a:pt x="19905" y="4592"/>
                </a:lnTo>
                <a:lnTo>
                  <a:pt x="19514" y="4397"/>
                </a:lnTo>
                <a:lnTo>
                  <a:pt x="19099" y="4250"/>
                </a:lnTo>
                <a:lnTo>
                  <a:pt x="18659" y="4128"/>
                </a:lnTo>
                <a:lnTo>
                  <a:pt x="18195" y="4079"/>
                </a:lnTo>
                <a:lnTo>
                  <a:pt x="17756" y="4055"/>
                </a:lnTo>
                <a:lnTo>
                  <a:pt x="17414" y="4055"/>
                </a:lnTo>
                <a:lnTo>
                  <a:pt x="17072" y="4104"/>
                </a:lnTo>
                <a:lnTo>
                  <a:pt x="16754" y="4153"/>
                </a:lnTo>
                <a:lnTo>
                  <a:pt x="16412" y="4250"/>
                </a:lnTo>
                <a:lnTo>
                  <a:pt x="15240" y="1344"/>
                </a:lnTo>
                <a:lnTo>
                  <a:pt x="16144" y="1344"/>
                </a:lnTo>
                <a:lnTo>
                  <a:pt x="15997" y="1515"/>
                </a:lnTo>
                <a:lnTo>
                  <a:pt x="15924" y="1564"/>
                </a:lnTo>
                <a:lnTo>
                  <a:pt x="15899" y="1637"/>
                </a:lnTo>
                <a:lnTo>
                  <a:pt x="15875" y="1735"/>
                </a:lnTo>
                <a:lnTo>
                  <a:pt x="15875" y="1808"/>
                </a:lnTo>
                <a:lnTo>
                  <a:pt x="15875" y="1881"/>
                </a:lnTo>
                <a:lnTo>
                  <a:pt x="15899" y="1955"/>
                </a:lnTo>
                <a:lnTo>
                  <a:pt x="15924" y="2028"/>
                </a:lnTo>
                <a:lnTo>
                  <a:pt x="15997" y="2101"/>
                </a:lnTo>
                <a:lnTo>
                  <a:pt x="16046" y="2150"/>
                </a:lnTo>
                <a:lnTo>
                  <a:pt x="16119" y="2199"/>
                </a:lnTo>
                <a:lnTo>
                  <a:pt x="16192" y="2223"/>
                </a:lnTo>
                <a:lnTo>
                  <a:pt x="16363" y="2223"/>
                </a:lnTo>
                <a:lnTo>
                  <a:pt x="16437" y="2199"/>
                </a:lnTo>
                <a:lnTo>
                  <a:pt x="16510" y="2150"/>
                </a:lnTo>
                <a:lnTo>
                  <a:pt x="16583" y="2101"/>
                </a:lnTo>
                <a:lnTo>
                  <a:pt x="16754" y="1930"/>
                </a:lnTo>
                <a:lnTo>
                  <a:pt x="16852" y="1808"/>
                </a:lnTo>
                <a:lnTo>
                  <a:pt x="16925" y="1662"/>
                </a:lnTo>
                <a:lnTo>
                  <a:pt x="16998" y="1491"/>
                </a:lnTo>
                <a:lnTo>
                  <a:pt x="17047" y="1320"/>
                </a:lnTo>
                <a:lnTo>
                  <a:pt x="17047" y="1124"/>
                </a:lnTo>
                <a:lnTo>
                  <a:pt x="16998" y="953"/>
                </a:lnTo>
                <a:lnTo>
                  <a:pt x="16901" y="807"/>
                </a:lnTo>
                <a:lnTo>
                  <a:pt x="16779" y="685"/>
                </a:lnTo>
                <a:lnTo>
                  <a:pt x="16657" y="587"/>
                </a:lnTo>
                <a:lnTo>
                  <a:pt x="16486" y="538"/>
                </a:lnTo>
                <a:lnTo>
                  <a:pt x="16339" y="489"/>
                </a:lnTo>
                <a:lnTo>
                  <a:pt x="16192" y="465"/>
                </a:lnTo>
                <a:lnTo>
                  <a:pt x="14629" y="465"/>
                </a:lnTo>
                <a:lnTo>
                  <a:pt x="14507" y="489"/>
                </a:lnTo>
                <a:lnTo>
                  <a:pt x="14434" y="514"/>
                </a:lnTo>
                <a:lnTo>
                  <a:pt x="14312" y="611"/>
                </a:lnTo>
                <a:lnTo>
                  <a:pt x="14239" y="709"/>
                </a:lnTo>
                <a:lnTo>
                  <a:pt x="14214" y="807"/>
                </a:lnTo>
                <a:lnTo>
                  <a:pt x="14214" y="929"/>
                </a:lnTo>
                <a:lnTo>
                  <a:pt x="14239" y="1027"/>
                </a:lnTo>
                <a:lnTo>
                  <a:pt x="14996" y="2883"/>
                </a:lnTo>
                <a:lnTo>
                  <a:pt x="8792" y="2883"/>
                </a:lnTo>
                <a:lnTo>
                  <a:pt x="8035" y="1344"/>
                </a:lnTo>
                <a:lnTo>
                  <a:pt x="9427" y="1344"/>
                </a:lnTo>
                <a:lnTo>
                  <a:pt x="9525" y="1320"/>
                </a:lnTo>
                <a:lnTo>
                  <a:pt x="9598" y="1295"/>
                </a:lnTo>
                <a:lnTo>
                  <a:pt x="9672" y="1271"/>
                </a:lnTo>
                <a:lnTo>
                  <a:pt x="9720" y="1222"/>
                </a:lnTo>
                <a:lnTo>
                  <a:pt x="9794" y="1149"/>
                </a:lnTo>
                <a:lnTo>
                  <a:pt x="9818" y="1075"/>
                </a:lnTo>
                <a:lnTo>
                  <a:pt x="9842" y="1002"/>
                </a:lnTo>
                <a:lnTo>
                  <a:pt x="9842" y="904"/>
                </a:lnTo>
                <a:lnTo>
                  <a:pt x="9842" y="831"/>
                </a:lnTo>
                <a:lnTo>
                  <a:pt x="9818" y="734"/>
                </a:lnTo>
                <a:lnTo>
                  <a:pt x="9794" y="685"/>
                </a:lnTo>
                <a:lnTo>
                  <a:pt x="9720" y="611"/>
                </a:lnTo>
                <a:lnTo>
                  <a:pt x="9672" y="563"/>
                </a:lnTo>
                <a:lnTo>
                  <a:pt x="9598" y="514"/>
                </a:lnTo>
                <a:lnTo>
                  <a:pt x="9525" y="489"/>
                </a:lnTo>
                <a:lnTo>
                  <a:pt x="9427" y="489"/>
                </a:lnTo>
                <a:lnTo>
                  <a:pt x="635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1004" name="Google Shape;1004;p38"/>
          <p:cNvGrpSpPr/>
          <p:nvPr/>
        </p:nvGrpSpPr>
        <p:grpSpPr>
          <a:xfrm>
            <a:off x="1442788" y="4196130"/>
            <a:ext cx="345351" cy="339661"/>
            <a:chOff x="1244325" y="4999400"/>
            <a:chExt cx="444525" cy="437200"/>
          </a:xfrm>
        </p:grpSpPr>
        <p:sp>
          <p:nvSpPr>
            <p:cNvPr id="1005" name="Google Shape;1005;p38"/>
            <p:cNvSpPr/>
            <p:nvPr/>
          </p:nvSpPr>
          <p:spPr>
            <a:xfrm>
              <a:off x="1244325" y="5161200"/>
              <a:ext cx="374925" cy="222275"/>
            </a:xfrm>
            <a:custGeom>
              <a:avLst/>
              <a:gdLst/>
              <a:ahLst/>
              <a:cxnLst/>
              <a:rect l="l" t="t" r="r" b="b"/>
              <a:pathLst>
                <a:path w="14997" h="8891" extrusionOk="0">
                  <a:moveTo>
                    <a:pt x="2077" y="1661"/>
                  </a:moveTo>
                  <a:lnTo>
                    <a:pt x="2199" y="1685"/>
                  </a:lnTo>
                  <a:lnTo>
                    <a:pt x="2468" y="1783"/>
                  </a:lnTo>
                  <a:lnTo>
                    <a:pt x="2687" y="1930"/>
                  </a:lnTo>
                  <a:lnTo>
                    <a:pt x="2883" y="2076"/>
                  </a:lnTo>
                  <a:lnTo>
                    <a:pt x="2932" y="2443"/>
                  </a:lnTo>
                  <a:lnTo>
                    <a:pt x="3005" y="2833"/>
                  </a:lnTo>
                  <a:lnTo>
                    <a:pt x="3176" y="3664"/>
                  </a:lnTo>
                  <a:lnTo>
                    <a:pt x="3396" y="4470"/>
                  </a:lnTo>
                  <a:lnTo>
                    <a:pt x="3567" y="5154"/>
                  </a:lnTo>
                  <a:lnTo>
                    <a:pt x="3371" y="5105"/>
                  </a:lnTo>
                  <a:lnTo>
                    <a:pt x="3152" y="5031"/>
                  </a:lnTo>
                  <a:lnTo>
                    <a:pt x="2956" y="4934"/>
                  </a:lnTo>
                  <a:lnTo>
                    <a:pt x="2736" y="4812"/>
                  </a:lnTo>
                  <a:lnTo>
                    <a:pt x="2541" y="4690"/>
                  </a:lnTo>
                  <a:lnTo>
                    <a:pt x="2321" y="4543"/>
                  </a:lnTo>
                  <a:lnTo>
                    <a:pt x="2126" y="4372"/>
                  </a:lnTo>
                  <a:lnTo>
                    <a:pt x="1930" y="4201"/>
                  </a:lnTo>
                  <a:lnTo>
                    <a:pt x="1759" y="4006"/>
                  </a:lnTo>
                  <a:lnTo>
                    <a:pt x="1613" y="3810"/>
                  </a:lnTo>
                  <a:lnTo>
                    <a:pt x="1466" y="3590"/>
                  </a:lnTo>
                  <a:lnTo>
                    <a:pt x="1344" y="3395"/>
                  </a:lnTo>
                  <a:lnTo>
                    <a:pt x="1247" y="3175"/>
                  </a:lnTo>
                  <a:lnTo>
                    <a:pt x="1173" y="2931"/>
                  </a:lnTo>
                  <a:lnTo>
                    <a:pt x="1124" y="2711"/>
                  </a:lnTo>
                  <a:lnTo>
                    <a:pt x="1124" y="2491"/>
                  </a:lnTo>
                  <a:lnTo>
                    <a:pt x="1124" y="2320"/>
                  </a:lnTo>
                  <a:lnTo>
                    <a:pt x="1173" y="2174"/>
                  </a:lnTo>
                  <a:lnTo>
                    <a:pt x="1247" y="2027"/>
                  </a:lnTo>
                  <a:lnTo>
                    <a:pt x="1369" y="1905"/>
                  </a:lnTo>
                  <a:lnTo>
                    <a:pt x="1491" y="1808"/>
                  </a:lnTo>
                  <a:lnTo>
                    <a:pt x="1613" y="1734"/>
                  </a:lnTo>
                  <a:lnTo>
                    <a:pt x="1784" y="1685"/>
                  </a:lnTo>
                  <a:lnTo>
                    <a:pt x="1955" y="1661"/>
                  </a:lnTo>
                  <a:close/>
                  <a:moveTo>
                    <a:pt x="3225" y="0"/>
                  </a:moveTo>
                  <a:lnTo>
                    <a:pt x="3127" y="25"/>
                  </a:lnTo>
                  <a:lnTo>
                    <a:pt x="3029" y="98"/>
                  </a:lnTo>
                  <a:lnTo>
                    <a:pt x="2932" y="147"/>
                  </a:lnTo>
                  <a:lnTo>
                    <a:pt x="2883" y="245"/>
                  </a:lnTo>
                  <a:lnTo>
                    <a:pt x="2834" y="342"/>
                  </a:lnTo>
                  <a:lnTo>
                    <a:pt x="2785" y="440"/>
                  </a:lnTo>
                  <a:lnTo>
                    <a:pt x="2785" y="538"/>
                  </a:lnTo>
                  <a:lnTo>
                    <a:pt x="2785" y="709"/>
                  </a:lnTo>
                  <a:lnTo>
                    <a:pt x="2565" y="635"/>
                  </a:lnTo>
                  <a:lnTo>
                    <a:pt x="2370" y="586"/>
                  </a:lnTo>
                  <a:lnTo>
                    <a:pt x="2150" y="562"/>
                  </a:lnTo>
                  <a:lnTo>
                    <a:pt x="1955" y="538"/>
                  </a:lnTo>
                  <a:lnTo>
                    <a:pt x="1759" y="562"/>
                  </a:lnTo>
                  <a:lnTo>
                    <a:pt x="1564" y="586"/>
                  </a:lnTo>
                  <a:lnTo>
                    <a:pt x="1369" y="635"/>
                  </a:lnTo>
                  <a:lnTo>
                    <a:pt x="1198" y="709"/>
                  </a:lnTo>
                  <a:lnTo>
                    <a:pt x="1027" y="782"/>
                  </a:lnTo>
                  <a:lnTo>
                    <a:pt x="856" y="880"/>
                  </a:lnTo>
                  <a:lnTo>
                    <a:pt x="709" y="1002"/>
                  </a:lnTo>
                  <a:lnTo>
                    <a:pt x="563" y="1124"/>
                  </a:lnTo>
                  <a:lnTo>
                    <a:pt x="441" y="1246"/>
                  </a:lnTo>
                  <a:lnTo>
                    <a:pt x="343" y="1417"/>
                  </a:lnTo>
                  <a:lnTo>
                    <a:pt x="245" y="1563"/>
                  </a:lnTo>
                  <a:lnTo>
                    <a:pt x="147" y="1734"/>
                  </a:lnTo>
                  <a:lnTo>
                    <a:pt x="99" y="1905"/>
                  </a:lnTo>
                  <a:lnTo>
                    <a:pt x="50" y="2101"/>
                  </a:lnTo>
                  <a:lnTo>
                    <a:pt x="1" y="2296"/>
                  </a:lnTo>
                  <a:lnTo>
                    <a:pt x="1" y="2491"/>
                  </a:lnTo>
                  <a:lnTo>
                    <a:pt x="25" y="2858"/>
                  </a:lnTo>
                  <a:lnTo>
                    <a:pt x="99" y="3200"/>
                  </a:lnTo>
                  <a:lnTo>
                    <a:pt x="221" y="3566"/>
                  </a:lnTo>
                  <a:lnTo>
                    <a:pt x="367" y="3884"/>
                  </a:lnTo>
                  <a:lnTo>
                    <a:pt x="563" y="4225"/>
                  </a:lnTo>
                  <a:lnTo>
                    <a:pt x="782" y="4543"/>
                  </a:lnTo>
                  <a:lnTo>
                    <a:pt x="1027" y="4836"/>
                  </a:lnTo>
                  <a:lnTo>
                    <a:pt x="1295" y="5105"/>
                  </a:lnTo>
                  <a:lnTo>
                    <a:pt x="1588" y="5349"/>
                  </a:lnTo>
                  <a:lnTo>
                    <a:pt x="1906" y="5593"/>
                  </a:lnTo>
                  <a:lnTo>
                    <a:pt x="2248" y="5789"/>
                  </a:lnTo>
                  <a:lnTo>
                    <a:pt x="2590" y="5960"/>
                  </a:lnTo>
                  <a:lnTo>
                    <a:pt x="2932" y="6106"/>
                  </a:lnTo>
                  <a:lnTo>
                    <a:pt x="3274" y="6204"/>
                  </a:lnTo>
                  <a:lnTo>
                    <a:pt x="3616" y="6277"/>
                  </a:lnTo>
                  <a:lnTo>
                    <a:pt x="3957" y="6301"/>
                  </a:lnTo>
                  <a:lnTo>
                    <a:pt x="4080" y="6643"/>
                  </a:lnTo>
                  <a:lnTo>
                    <a:pt x="4226" y="6961"/>
                  </a:lnTo>
                  <a:lnTo>
                    <a:pt x="4519" y="7596"/>
                  </a:lnTo>
                  <a:lnTo>
                    <a:pt x="4812" y="8133"/>
                  </a:lnTo>
                  <a:lnTo>
                    <a:pt x="5081" y="8597"/>
                  </a:lnTo>
                  <a:lnTo>
                    <a:pt x="5154" y="8719"/>
                  </a:lnTo>
                  <a:lnTo>
                    <a:pt x="5276" y="8817"/>
                  </a:lnTo>
                  <a:lnTo>
                    <a:pt x="5423" y="8866"/>
                  </a:lnTo>
                  <a:lnTo>
                    <a:pt x="5569" y="8890"/>
                  </a:lnTo>
                  <a:lnTo>
                    <a:pt x="12212" y="8890"/>
                  </a:lnTo>
                  <a:lnTo>
                    <a:pt x="12359" y="8866"/>
                  </a:lnTo>
                  <a:lnTo>
                    <a:pt x="12506" y="8817"/>
                  </a:lnTo>
                  <a:lnTo>
                    <a:pt x="12628" y="8719"/>
                  </a:lnTo>
                  <a:lnTo>
                    <a:pt x="12701" y="8597"/>
                  </a:lnTo>
                  <a:lnTo>
                    <a:pt x="12994" y="8060"/>
                  </a:lnTo>
                  <a:lnTo>
                    <a:pt x="13360" y="7352"/>
                  </a:lnTo>
                  <a:lnTo>
                    <a:pt x="13727" y="6472"/>
                  </a:lnTo>
                  <a:lnTo>
                    <a:pt x="13922" y="6008"/>
                  </a:lnTo>
                  <a:lnTo>
                    <a:pt x="14117" y="5495"/>
                  </a:lnTo>
                  <a:lnTo>
                    <a:pt x="14288" y="4958"/>
                  </a:lnTo>
                  <a:lnTo>
                    <a:pt x="14459" y="4372"/>
                  </a:lnTo>
                  <a:lnTo>
                    <a:pt x="14606" y="3786"/>
                  </a:lnTo>
                  <a:lnTo>
                    <a:pt x="14752" y="3175"/>
                  </a:lnTo>
                  <a:lnTo>
                    <a:pt x="14850" y="2540"/>
                  </a:lnTo>
                  <a:lnTo>
                    <a:pt x="14923" y="1881"/>
                  </a:lnTo>
                  <a:lnTo>
                    <a:pt x="14972" y="1221"/>
                  </a:lnTo>
                  <a:lnTo>
                    <a:pt x="14997" y="538"/>
                  </a:lnTo>
                  <a:lnTo>
                    <a:pt x="14997" y="440"/>
                  </a:lnTo>
                  <a:lnTo>
                    <a:pt x="14948" y="342"/>
                  </a:lnTo>
                  <a:lnTo>
                    <a:pt x="14899" y="245"/>
                  </a:lnTo>
                  <a:lnTo>
                    <a:pt x="14850" y="147"/>
                  </a:lnTo>
                  <a:lnTo>
                    <a:pt x="14752" y="98"/>
                  </a:lnTo>
                  <a:lnTo>
                    <a:pt x="14655" y="25"/>
                  </a:lnTo>
                  <a:lnTo>
                    <a:pt x="145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06" name="Google Shape;1006;p38"/>
            <p:cNvSpPr/>
            <p:nvPr/>
          </p:nvSpPr>
          <p:spPr>
            <a:xfrm>
              <a:off x="1244325" y="5397500"/>
              <a:ext cx="444525" cy="39100"/>
            </a:xfrm>
            <a:custGeom>
              <a:avLst/>
              <a:gdLst/>
              <a:ahLst/>
              <a:cxnLst/>
              <a:rect l="l" t="t" r="r" b="b"/>
              <a:pathLst>
                <a:path w="17781" h="1564" extrusionOk="0">
                  <a:moveTo>
                    <a:pt x="1" y="0"/>
                  </a:moveTo>
                  <a:lnTo>
                    <a:pt x="25" y="244"/>
                  </a:lnTo>
                  <a:lnTo>
                    <a:pt x="99" y="488"/>
                  </a:lnTo>
                  <a:lnTo>
                    <a:pt x="196" y="757"/>
                  </a:lnTo>
                  <a:lnTo>
                    <a:pt x="318" y="1001"/>
                  </a:lnTo>
                  <a:lnTo>
                    <a:pt x="489" y="1221"/>
                  </a:lnTo>
                  <a:lnTo>
                    <a:pt x="685" y="1392"/>
                  </a:lnTo>
                  <a:lnTo>
                    <a:pt x="782" y="1465"/>
                  </a:lnTo>
                  <a:lnTo>
                    <a:pt x="880" y="1514"/>
                  </a:lnTo>
                  <a:lnTo>
                    <a:pt x="1002" y="1539"/>
                  </a:lnTo>
                  <a:lnTo>
                    <a:pt x="1124" y="1563"/>
                  </a:lnTo>
                  <a:lnTo>
                    <a:pt x="16657" y="1563"/>
                  </a:lnTo>
                  <a:lnTo>
                    <a:pt x="16780" y="1539"/>
                  </a:lnTo>
                  <a:lnTo>
                    <a:pt x="16902" y="1514"/>
                  </a:lnTo>
                  <a:lnTo>
                    <a:pt x="16999" y="1465"/>
                  </a:lnTo>
                  <a:lnTo>
                    <a:pt x="17097" y="1392"/>
                  </a:lnTo>
                  <a:lnTo>
                    <a:pt x="17292" y="1221"/>
                  </a:lnTo>
                  <a:lnTo>
                    <a:pt x="17463" y="1001"/>
                  </a:lnTo>
                  <a:lnTo>
                    <a:pt x="17586" y="757"/>
                  </a:lnTo>
                  <a:lnTo>
                    <a:pt x="17683" y="488"/>
                  </a:lnTo>
                  <a:lnTo>
                    <a:pt x="17756" y="244"/>
                  </a:lnTo>
                  <a:lnTo>
                    <a:pt x="177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07" name="Google Shape;1007;p38"/>
            <p:cNvSpPr/>
            <p:nvPr/>
          </p:nvSpPr>
          <p:spPr>
            <a:xfrm>
              <a:off x="1451925" y="4999400"/>
              <a:ext cx="31175" cy="129450"/>
            </a:xfrm>
            <a:custGeom>
              <a:avLst/>
              <a:gdLst/>
              <a:ahLst/>
              <a:cxnLst/>
              <a:rect l="l" t="t" r="r" b="b"/>
              <a:pathLst>
                <a:path w="1247" h="5178" extrusionOk="0">
                  <a:moveTo>
                    <a:pt x="953" y="0"/>
                  </a:moveTo>
                  <a:lnTo>
                    <a:pt x="856" y="25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61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4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7" y="3688"/>
                  </a:lnTo>
                  <a:lnTo>
                    <a:pt x="1222" y="3542"/>
                  </a:lnTo>
                  <a:lnTo>
                    <a:pt x="1246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9" y="2882"/>
                  </a:lnTo>
                  <a:lnTo>
                    <a:pt x="1100" y="2784"/>
                  </a:lnTo>
                  <a:lnTo>
                    <a:pt x="978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7"/>
                  </a:lnTo>
                  <a:lnTo>
                    <a:pt x="636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5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08" name="Google Shape;1008;p38"/>
            <p:cNvSpPr/>
            <p:nvPr/>
          </p:nvSpPr>
          <p:spPr>
            <a:xfrm>
              <a:off x="1407975" y="4999400"/>
              <a:ext cx="31150" cy="129450"/>
            </a:xfrm>
            <a:custGeom>
              <a:avLst/>
              <a:gdLst/>
              <a:ahLst/>
              <a:cxnLst/>
              <a:rect l="l" t="t" r="r" b="b"/>
              <a:pathLst>
                <a:path w="1246" h="5178" extrusionOk="0">
                  <a:moveTo>
                    <a:pt x="977" y="0"/>
                  </a:moveTo>
                  <a:lnTo>
                    <a:pt x="855" y="25"/>
                  </a:lnTo>
                  <a:lnTo>
                    <a:pt x="782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38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61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38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38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3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62" y="5007"/>
                  </a:lnTo>
                  <a:lnTo>
                    <a:pt x="586" y="4885"/>
                  </a:lnTo>
                  <a:lnTo>
                    <a:pt x="586" y="4714"/>
                  </a:lnTo>
                  <a:lnTo>
                    <a:pt x="660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124" y="3932"/>
                  </a:lnTo>
                  <a:lnTo>
                    <a:pt x="1173" y="3810"/>
                  </a:lnTo>
                  <a:lnTo>
                    <a:pt x="1221" y="3688"/>
                  </a:lnTo>
                  <a:lnTo>
                    <a:pt x="1246" y="3542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221" y="3029"/>
                  </a:lnTo>
                  <a:lnTo>
                    <a:pt x="1173" y="2882"/>
                  </a:lnTo>
                  <a:lnTo>
                    <a:pt x="1124" y="2784"/>
                  </a:lnTo>
                  <a:lnTo>
                    <a:pt x="977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60" y="2149"/>
                  </a:lnTo>
                  <a:lnTo>
                    <a:pt x="586" y="2003"/>
                  </a:lnTo>
                  <a:lnTo>
                    <a:pt x="586" y="1832"/>
                  </a:lnTo>
                  <a:lnTo>
                    <a:pt x="586" y="1637"/>
                  </a:lnTo>
                  <a:lnTo>
                    <a:pt x="660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124" y="879"/>
                  </a:lnTo>
                  <a:lnTo>
                    <a:pt x="1173" y="757"/>
                  </a:lnTo>
                  <a:lnTo>
                    <a:pt x="1221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1" y="171"/>
                  </a:lnTo>
                  <a:lnTo>
                    <a:pt x="1173" y="98"/>
                  </a:lnTo>
                  <a:lnTo>
                    <a:pt x="1075" y="25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09" name="Google Shape;1009;p38"/>
            <p:cNvSpPr/>
            <p:nvPr/>
          </p:nvSpPr>
          <p:spPr>
            <a:xfrm>
              <a:off x="1495900" y="4999400"/>
              <a:ext cx="30550" cy="129450"/>
            </a:xfrm>
            <a:custGeom>
              <a:avLst/>
              <a:gdLst/>
              <a:ahLst/>
              <a:cxnLst/>
              <a:rect l="l" t="t" r="r" b="b"/>
              <a:pathLst>
                <a:path w="1222" h="5178" extrusionOk="0">
                  <a:moveTo>
                    <a:pt x="953" y="0"/>
                  </a:moveTo>
                  <a:lnTo>
                    <a:pt x="831" y="25"/>
                  </a:lnTo>
                  <a:lnTo>
                    <a:pt x="757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60" y="464"/>
                  </a:lnTo>
                  <a:lnTo>
                    <a:pt x="586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2" y="1246"/>
                  </a:lnTo>
                  <a:lnTo>
                    <a:pt x="73" y="1368"/>
                  </a:lnTo>
                  <a:lnTo>
                    <a:pt x="25" y="1490"/>
                  </a:lnTo>
                  <a:lnTo>
                    <a:pt x="0" y="1661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3" y="2296"/>
                  </a:lnTo>
                  <a:lnTo>
                    <a:pt x="122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7"/>
                  </a:lnTo>
                  <a:lnTo>
                    <a:pt x="586" y="3029"/>
                  </a:lnTo>
                  <a:lnTo>
                    <a:pt x="660" y="3175"/>
                  </a:lnTo>
                  <a:lnTo>
                    <a:pt x="660" y="3346"/>
                  </a:lnTo>
                  <a:lnTo>
                    <a:pt x="660" y="3542"/>
                  </a:lnTo>
                  <a:lnTo>
                    <a:pt x="586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2" y="4299"/>
                  </a:lnTo>
                  <a:lnTo>
                    <a:pt x="73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73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6" y="4714"/>
                  </a:lnTo>
                  <a:lnTo>
                    <a:pt x="635" y="4567"/>
                  </a:lnTo>
                  <a:lnTo>
                    <a:pt x="708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1" y="3542"/>
                  </a:lnTo>
                  <a:lnTo>
                    <a:pt x="1221" y="3346"/>
                  </a:lnTo>
                  <a:lnTo>
                    <a:pt x="1221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84"/>
                  </a:lnTo>
                  <a:lnTo>
                    <a:pt x="953" y="2565"/>
                  </a:lnTo>
                  <a:lnTo>
                    <a:pt x="831" y="2394"/>
                  </a:lnTo>
                  <a:lnTo>
                    <a:pt x="708" y="2272"/>
                  </a:lnTo>
                  <a:lnTo>
                    <a:pt x="635" y="2149"/>
                  </a:lnTo>
                  <a:lnTo>
                    <a:pt x="586" y="2003"/>
                  </a:lnTo>
                  <a:lnTo>
                    <a:pt x="562" y="1832"/>
                  </a:lnTo>
                  <a:lnTo>
                    <a:pt x="586" y="1637"/>
                  </a:lnTo>
                  <a:lnTo>
                    <a:pt x="635" y="1490"/>
                  </a:lnTo>
                  <a:lnTo>
                    <a:pt x="708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1" y="464"/>
                  </a:lnTo>
                  <a:lnTo>
                    <a:pt x="1221" y="293"/>
                  </a:lnTo>
                  <a:lnTo>
                    <a:pt x="1221" y="171"/>
                  </a:lnTo>
                  <a:lnTo>
                    <a:pt x="1148" y="98"/>
                  </a:lnTo>
                  <a:lnTo>
                    <a:pt x="1050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010" name="Google Shape;1010;p38"/>
          <p:cNvGrpSpPr/>
          <p:nvPr/>
        </p:nvGrpSpPr>
        <p:grpSpPr>
          <a:xfrm>
            <a:off x="1997320" y="4185215"/>
            <a:ext cx="283685" cy="361472"/>
            <a:chOff x="1958100" y="4985350"/>
            <a:chExt cx="365150" cy="465275"/>
          </a:xfrm>
        </p:grpSpPr>
        <p:sp>
          <p:nvSpPr>
            <p:cNvPr id="1011" name="Google Shape;1011;p38"/>
            <p:cNvSpPr/>
            <p:nvPr/>
          </p:nvSpPr>
          <p:spPr>
            <a:xfrm>
              <a:off x="1958100" y="4985350"/>
              <a:ext cx="365150" cy="465275"/>
            </a:xfrm>
            <a:custGeom>
              <a:avLst/>
              <a:gdLst/>
              <a:ahLst/>
              <a:cxnLst/>
              <a:rect l="l" t="t" r="r" b="b"/>
              <a:pathLst>
                <a:path w="14606" h="18611" extrusionOk="0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12" name="Google Shape;1012;p38"/>
            <p:cNvSpPr/>
            <p:nvPr/>
          </p:nvSpPr>
          <p:spPr>
            <a:xfrm>
              <a:off x="1977625" y="5237525"/>
              <a:ext cx="113600" cy="213100"/>
            </a:xfrm>
            <a:custGeom>
              <a:avLst/>
              <a:gdLst/>
              <a:ahLst/>
              <a:cxnLst/>
              <a:rect l="l" t="t" r="r" b="b"/>
              <a:pathLst>
                <a:path w="4544" h="8524" extrusionOk="0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13" name="Google Shape;1013;p38"/>
            <p:cNvSpPr/>
            <p:nvPr/>
          </p:nvSpPr>
          <p:spPr>
            <a:xfrm>
              <a:off x="2190125" y="5237525"/>
              <a:ext cx="113575" cy="213100"/>
            </a:xfrm>
            <a:custGeom>
              <a:avLst/>
              <a:gdLst/>
              <a:ahLst/>
              <a:cxnLst/>
              <a:rect l="l" t="t" r="r" b="b"/>
              <a:pathLst>
                <a:path w="4543" h="8524" extrusionOk="0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014" name="Google Shape;1014;p38"/>
          <p:cNvGrpSpPr/>
          <p:nvPr/>
        </p:nvGrpSpPr>
        <p:grpSpPr>
          <a:xfrm>
            <a:off x="2500129" y="4198966"/>
            <a:ext cx="325443" cy="334436"/>
            <a:chOff x="2605300" y="5003050"/>
            <a:chExt cx="418900" cy="430475"/>
          </a:xfrm>
        </p:grpSpPr>
        <p:sp>
          <p:nvSpPr>
            <p:cNvPr id="1015" name="Google Shape;1015;p38"/>
            <p:cNvSpPr/>
            <p:nvPr/>
          </p:nvSpPr>
          <p:spPr>
            <a:xfrm>
              <a:off x="2820225" y="5222250"/>
              <a:ext cx="202750" cy="211275"/>
            </a:xfrm>
            <a:custGeom>
              <a:avLst/>
              <a:gdLst/>
              <a:ahLst/>
              <a:cxnLst/>
              <a:rect l="l" t="t" r="r" b="b"/>
              <a:pathLst>
                <a:path w="8110" h="8451" extrusionOk="0">
                  <a:moveTo>
                    <a:pt x="1710" y="1"/>
                  </a:moveTo>
                  <a:lnTo>
                    <a:pt x="1" y="1857"/>
                  </a:lnTo>
                  <a:lnTo>
                    <a:pt x="5813" y="8158"/>
                  </a:lnTo>
                  <a:lnTo>
                    <a:pt x="5960" y="8280"/>
                  </a:lnTo>
                  <a:lnTo>
                    <a:pt x="6131" y="8378"/>
                  </a:lnTo>
                  <a:lnTo>
                    <a:pt x="6302" y="8427"/>
                  </a:lnTo>
                  <a:lnTo>
                    <a:pt x="6497" y="8451"/>
                  </a:lnTo>
                  <a:lnTo>
                    <a:pt x="6668" y="8427"/>
                  </a:lnTo>
                  <a:lnTo>
                    <a:pt x="6839" y="8378"/>
                  </a:lnTo>
                  <a:lnTo>
                    <a:pt x="7010" y="8280"/>
                  </a:lnTo>
                  <a:lnTo>
                    <a:pt x="7157" y="8158"/>
                  </a:lnTo>
                  <a:lnTo>
                    <a:pt x="7841" y="7474"/>
                  </a:lnTo>
                  <a:lnTo>
                    <a:pt x="7963" y="7328"/>
                  </a:lnTo>
                  <a:lnTo>
                    <a:pt x="8060" y="7157"/>
                  </a:lnTo>
                  <a:lnTo>
                    <a:pt x="8109" y="6986"/>
                  </a:lnTo>
                  <a:lnTo>
                    <a:pt x="8109" y="6815"/>
                  </a:lnTo>
                  <a:lnTo>
                    <a:pt x="8109" y="6619"/>
                  </a:lnTo>
                  <a:lnTo>
                    <a:pt x="8060" y="6448"/>
                  </a:lnTo>
                  <a:lnTo>
                    <a:pt x="7963" y="6277"/>
                  </a:lnTo>
                  <a:lnTo>
                    <a:pt x="7841" y="6131"/>
                  </a:lnTo>
                  <a:lnTo>
                    <a:pt x="171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16" name="Google Shape;1016;p38"/>
            <p:cNvSpPr/>
            <p:nvPr/>
          </p:nvSpPr>
          <p:spPr>
            <a:xfrm>
              <a:off x="2606525" y="5003050"/>
              <a:ext cx="203975" cy="208225"/>
            </a:xfrm>
            <a:custGeom>
              <a:avLst/>
              <a:gdLst/>
              <a:ahLst/>
              <a:cxnLst/>
              <a:rect l="l" t="t" r="r" b="b"/>
              <a:pathLst>
                <a:path w="8159" h="8329" extrusionOk="0">
                  <a:moveTo>
                    <a:pt x="880" y="1"/>
                  </a:moveTo>
                  <a:lnTo>
                    <a:pt x="685" y="50"/>
                  </a:lnTo>
                  <a:lnTo>
                    <a:pt x="514" y="123"/>
                  </a:lnTo>
                  <a:lnTo>
                    <a:pt x="391" y="245"/>
                  </a:lnTo>
                  <a:lnTo>
                    <a:pt x="269" y="367"/>
                  </a:lnTo>
                  <a:lnTo>
                    <a:pt x="172" y="514"/>
                  </a:lnTo>
                  <a:lnTo>
                    <a:pt x="98" y="685"/>
                  </a:lnTo>
                  <a:lnTo>
                    <a:pt x="50" y="856"/>
                  </a:lnTo>
                  <a:lnTo>
                    <a:pt x="1" y="1026"/>
                  </a:lnTo>
                  <a:lnTo>
                    <a:pt x="1" y="1222"/>
                  </a:lnTo>
                  <a:lnTo>
                    <a:pt x="1" y="1417"/>
                  </a:lnTo>
                  <a:lnTo>
                    <a:pt x="1" y="1613"/>
                  </a:lnTo>
                  <a:lnTo>
                    <a:pt x="74" y="2028"/>
                  </a:lnTo>
                  <a:lnTo>
                    <a:pt x="221" y="2492"/>
                  </a:lnTo>
                  <a:lnTo>
                    <a:pt x="391" y="2931"/>
                  </a:lnTo>
                  <a:lnTo>
                    <a:pt x="611" y="3396"/>
                  </a:lnTo>
                  <a:lnTo>
                    <a:pt x="856" y="3884"/>
                  </a:lnTo>
                  <a:lnTo>
                    <a:pt x="1124" y="4324"/>
                  </a:lnTo>
                  <a:lnTo>
                    <a:pt x="1417" y="4788"/>
                  </a:lnTo>
                  <a:lnTo>
                    <a:pt x="1710" y="5203"/>
                  </a:lnTo>
                  <a:lnTo>
                    <a:pt x="2003" y="5594"/>
                  </a:lnTo>
                  <a:lnTo>
                    <a:pt x="2296" y="5960"/>
                  </a:lnTo>
                  <a:lnTo>
                    <a:pt x="2590" y="6302"/>
                  </a:lnTo>
                  <a:lnTo>
                    <a:pt x="2858" y="6571"/>
                  </a:lnTo>
                  <a:lnTo>
                    <a:pt x="3078" y="6790"/>
                  </a:lnTo>
                  <a:lnTo>
                    <a:pt x="3322" y="6986"/>
                  </a:lnTo>
                  <a:lnTo>
                    <a:pt x="3566" y="7157"/>
                  </a:lnTo>
                  <a:lnTo>
                    <a:pt x="3811" y="7328"/>
                  </a:lnTo>
                  <a:lnTo>
                    <a:pt x="4324" y="7621"/>
                  </a:lnTo>
                  <a:lnTo>
                    <a:pt x="4836" y="7841"/>
                  </a:lnTo>
                  <a:lnTo>
                    <a:pt x="5325" y="8036"/>
                  </a:lnTo>
                  <a:lnTo>
                    <a:pt x="5740" y="8182"/>
                  </a:lnTo>
                  <a:lnTo>
                    <a:pt x="6351" y="8329"/>
                  </a:lnTo>
                  <a:lnTo>
                    <a:pt x="8158" y="6668"/>
                  </a:lnTo>
                  <a:lnTo>
                    <a:pt x="4446" y="2956"/>
                  </a:lnTo>
                  <a:lnTo>
                    <a:pt x="1735" y="245"/>
                  </a:lnTo>
                  <a:lnTo>
                    <a:pt x="1588" y="123"/>
                  </a:lnTo>
                  <a:lnTo>
                    <a:pt x="1417" y="50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17" name="Google Shape;1017;p38"/>
            <p:cNvSpPr/>
            <p:nvPr/>
          </p:nvSpPr>
          <p:spPr>
            <a:xfrm>
              <a:off x="2605300" y="5008550"/>
              <a:ext cx="418900" cy="418875"/>
            </a:xfrm>
            <a:custGeom>
              <a:avLst/>
              <a:gdLst/>
              <a:ahLst/>
              <a:cxnLst/>
              <a:rect l="l" t="t" r="r" b="b"/>
              <a:pathLst>
                <a:path w="16756" h="16755" extrusionOk="0">
                  <a:moveTo>
                    <a:pt x="13922" y="1"/>
                  </a:moveTo>
                  <a:lnTo>
                    <a:pt x="13824" y="49"/>
                  </a:lnTo>
                  <a:lnTo>
                    <a:pt x="13360" y="342"/>
                  </a:lnTo>
                  <a:lnTo>
                    <a:pt x="12261" y="1026"/>
                  </a:lnTo>
                  <a:lnTo>
                    <a:pt x="11602" y="1466"/>
                  </a:lnTo>
                  <a:lnTo>
                    <a:pt x="10942" y="1930"/>
                  </a:lnTo>
                  <a:lnTo>
                    <a:pt x="10381" y="2370"/>
                  </a:lnTo>
                  <a:lnTo>
                    <a:pt x="10112" y="2589"/>
                  </a:lnTo>
                  <a:lnTo>
                    <a:pt x="9917" y="2785"/>
                  </a:lnTo>
                  <a:lnTo>
                    <a:pt x="9795" y="2907"/>
                  </a:lnTo>
                  <a:lnTo>
                    <a:pt x="9697" y="3053"/>
                  </a:lnTo>
                  <a:lnTo>
                    <a:pt x="9599" y="3224"/>
                  </a:lnTo>
                  <a:lnTo>
                    <a:pt x="9526" y="3420"/>
                  </a:lnTo>
                  <a:lnTo>
                    <a:pt x="9404" y="3835"/>
                  </a:lnTo>
                  <a:lnTo>
                    <a:pt x="9330" y="4275"/>
                  </a:lnTo>
                  <a:lnTo>
                    <a:pt x="9282" y="4714"/>
                  </a:lnTo>
                  <a:lnTo>
                    <a:pt x="9306" y="5178"/>
                  </a:lnTo>
                  <a:lnTo>
                    <a:pt x="9355" y="5593"/>
                  </a:lnTo>
                  <a:lnTo>
                    <a:pt x="9379" y="5789"/>
                  </a:lnTo>
                  <a:lnTo>
                    <a:pt x="9453" y="5960"/>
                  </a:lnTo>
                  <a:lnTo>
                    <a:pt x="270" y="14459"/>
                  </a:lnTo>
                  <a:lnTo>
                    <a:pt x="147" y="14606"/>
                  </a:lnTo>
                  <a:lnTo>
                    <a:pt x="74" y="14776"/>
                  </a:lnTo>
                  <a:lnTo>
                    <a:pt x="1" y="14947"/>
                  </a:lnTo>
                  <a:lnTo>
                    <a:pt x="1" y="15118"/>
                  </a:lnTo>
                  <a:lnTo>
                    <a:pt x="1" y="15314"/>
                  </a:lnTo>
                  <a:lnTo>
                    <a:pt x="74" y="15485"/>
                  </a:lnTo>
                  <a:lnTo>
                    <a:pt x="147" y="15656"/>
                  </a:lnTo>
                  <a:lnTo>
                    <a:pt x="270" y="15802"/>
                  </a:lnTo>
                  <a:lnTo>
                    <a:pt x="953" y="16486"/>
                  </a:lnTo>
                  <a:lnTo>
                    <a:pt x="1100" y="16608"/>
                  </a:lnTo>
                  <a:lnTo>
                    <a:pt x="1271" y="16681"/>
                  </a:lnTo>
                  <a:lnTo>
                    <a:pt x="1442" y="16755"/>
                  </a:lnTo>
                  <a:lnTo>
                    <a:pt x="1808" y="16755"/>
                  </a:lnTo>
                  <a:lnTo>
                    <a:pt x="1979" y="16681"/>
                  </a:lnTo>
                  <a:lnTo>
                    <a:pt x="2150" y="16608"/>
                  </a:lnTo>
                  <a:lnTo>
                    <a:pt x="2297" y="16486"/>
                  </a:lnTo>
                  <a:lnTo>
                    <a:pt x="10796" y="7303"/>
                  </a:lnTo>
                  <a:lnTo>
                    <a:pt x="11162" y="7401"/>
                  </a:lnTo>
                  <a:lnTo>
                    <a:pt x="11577" y="7450"/>
                  </a:lnTo>
                  <a:lnTo>
                    <a:pt x="12041" y="7474"/>
                  </a:lnTo>
                  <a:lnTo>
                    <a:pt x="12481" y="7425"/>
                  </a:lnTo>
                  <a:lnTo>
                    <a:pt x="12921" y="7352"/>
                  </a:lnTo>
                  <a:lnTo>
                    <a:pt x="13336" y="7230"/>
                  </a:lnTo>
                  <a:lnTo>
                    <a:pt x="13531" y="7156"/>
                  </a:lnTo>
                  <a:lnTo>
                    <a:pt x="13702" y="7059"/>
                  </a:lnTo>
                  <a:lnTo>
                    <a:pt x="13849" y="6961"/>
                  </a:lnTo>
                  <a:lnTo>
                    <a:pt x="13971" y="6839"/>
                  </a:lnTo>
                  <a:lnTo>
                    <a:pt x="14166" y="6644"/>
                  </a:lnTo>
                  <a:lnTo>
                    <a:pt x="14386" y="6375"/>
                  </a:lnTo>
                  <a:lnTo>
                    <a:pt x="14826" y="5813"/>
                  </a:lnTo>
                  <a:lnTo>
                    <a:pt x="15290" y="5154"/>
                  </a:lnTo>
                  <a:lnTo>
                    <a:pt x="15729" y="4494"/>
                  </a:lnTo>
                  <a:lnTo>
                    <a:pt x="16413" y="3395"/>
                  </a:lnTo>
                  <a:lnTo>
                    <a:pt x="16706" y="2931"/>
                  </a:lnTo>
                  <a:lnTo>
                    <a:pt x="16755" y="2834"/>
                  </a:lnTo>
                  <a:lnTo>
                    <a:pt x="16755" y="2736"/>
                  </a:lnTo>
                  <a:lnTo>
                    <a:pt x="16755" y="2663"/>
                  </a:lnTo>
                  <a:lnTo>
                    <a:pt x="16706" y="2589"/>
                  </a:lnTo>
                  <a:lnTo>
                    <a:pt x="16633" y="2541"/>
                  </a:lnTo>
                  <a:lnTo>
                    <a:pt x="16462" y="2541"/>
                  </a:lnTo>
                  <a:lnTo>
                    <a:pt x="16364" y="2589"/>
                  </a:lnTo>
                  <a:lnTo>
                    <a:pt x="13653" y="4958"/>
                  </a:lnTo>
                  <a:lnTo>
                    <a:pt x="13580" y="5007"/>
                  </a:lnTo>
                  <a:lnTo>
                    <a:pt x="13458" y="5007"/>
                  </a:lnTo>
                  <a:lnTo>
                    <a:pt x="13360" y="4983"/>
                  </a:lnTo>
                  <a:lnTo>
                    <a:pt x="13238" y="4885"/>
                  </a:lnTo>
                  <a:lnTo>
                    <a:pt x="13140" y="4763"/>
                  </a:lnTo>
                  <a:lnTo>
                    <a:pt x="13092" y="4641"/>
                  </a:lnTo>
                  <a:lnTo>
                    <a:pt x="13092" y="4543"/>
                  </a:lnTo>
                  <a:lnTo>
                    <a:pt x="13140" y="4446"/>
                  </a:lnTo>
                  <a:lnTo>
                    <a:pt x="15607" y="1490"/>
                  </a:lnTo>
                  <a:lnTo>
                    <a:pt x="15656" y="1393"/>
                  </a:lnTo>
                  <a:lnTo>
                    <a:pt x="15656" y="1319"/>
                  </a:lnTo>
                  <a:lnTo>
                    <a:pt x="15656" y="1222"/>
                  </a:lnTo>
                  <a:lnTo>
                    <a:pt x="15607" y="1148"/>
                  </a:lnTo>
                  <a:lnTo>
                    <a:pt x="15534" y="1100"/>
                  </a:lnTo>
                  <a:lnTo>
                    <a:pt x="15363" y="1100"/>
                  </a:lnTo>
                  <a:lnTo>
                    <a:pt x="15265" y="1148"/>
                  </a:lnTo>
                  <a:lnTo>
                    <a:pt x="12310" y="3615"/>
                  </a:lnTo>
                  <a:lnTo>
                    <a:pt x="12212" y="3664"/>
                  </a:lnTo>
                  <a:lnTo>
                    <a:pt x="12115" y="3664"/>
                  </a:lnTo>
                  <a:lnTo>
                    <a:pt x="11993" y="3615"/>
                  </a:lnTo>
                  <a:lnTo>
                    <a:pt x="11895" y="3517"/>
                  </a:lnTo>
                  <a:lnTo>
                    <a:pt x="11797" y="3395"/>
                  </a:lnTo>
                  <a:lnTo>
                    <a:pt x="11748" y="3298"/>
                  </a:lnTo>
                  <a:lnTo>
                    <a:pt x="11748" y="3176"/>
                  </a:lnTo>
                  <a:lnTo>
                    <a:pt x="11797" y="3102"/>
                  </a:lnTo>
                  <a:lnTo>
                    <a:pt x="14166" y="391"/>
                  </a:lnTo>
                  <a:lnTo>
                    <a:pt x="14215" y="294"/>
                  </a:lnTo>
                  <a:lnTo>
                    <a:pt x="14215" y="220"/>
                  </a:lnTo>
                  <a:lnTo>
                    <a:pt x="14215" y="123"/>
                  </a:lnTo>
                  <a:lnTo>
                    <a:pt x="14166" y="49"/>
                  </a:lnTo>
                  <a:lnTo>
                    <a:pt x="140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018" name="Google Shape;1018;p38"/>
          <p:cNvGrpSpPr/>
          <p:nvPr/>
        </p:nvGrpSpPr>
        <p:grpSpPr>
          <a:xfrm>
            <a:off x="2992043" y="4206094"/>
            <a:ext cx="388994" cy="319733"/>
            <a:chOff x="3238475" y="5012225"/>
            <a:chExt cx="500700" cy="411550"/>
          </a:xfrm>
        </p:grpSpPr>
        <p:sp>
          <p:nvSpPr>
            <p:cNvPr id="1019" name="Google Shape;1019;p38"/>
            <p:cNvSpPr/>
            <p:nvPr/>
          </p:nvSpPr>
          <p:spPr>
            <a:xfrm>
              <a:off x="3238475" y="5315050"/>
              <a:ext cx="500700" cy="108725"/>
            </a:xfrm>
            <a:custGeom>
              <a:avLst/>
              <a:gdLst/>
              <a:ahLst/>
              <a:cxnLst/>
              <a:rect l="l" t="t" r="r" b="b"/>
              <a:pathLst>
                <a:path w="20028" h="4349" extrusionOk="0">
                  <a:moveTo>
                    <a:pt x="17683" y="856"/>
                  </a:moveTo>
                  <a:lnTo>
                    <a:pt x="17781" y="880"/>
                  </a:lnTo>
                  <a:lnTo>
                    <a:pt x="17854" y="929"/>
                  </a:lnTo>
                  <a:lnTo>
                    <a:pt x="17903" y="1002"/>
                  </a:lnTo>
                  <a:lnTo>
                    <a:pt x="17927" y="1100"/>
                  </a:lnTo>
                  <a:lnTo>
                    <a:pt x="17903" y="1198"/>
                  </a:lnTo>
                  <a:lnTo>
                    <a:pt x="17854" y="1271"/>
                  </a:lnTo>
                  <a:lnTo>
                    <a:pt x="17781" y="1320"/>
                  </a:lnTo>
                  <a:lnTo>
                    <a:pt x="17683" y="1344"/>
                  </a:lnTo>
                  <a:lnTo>
                    <a:pt x="2345" y="1344"/>
                  </a:lnTo>
                  <a:lnTo>
                    <a:pt x="2247" y="1320"/>
                  </a:lnTo>
                  <a:lnTo>
                    <a:pt x="2174" y="1271"/>
                  </a:lnTo>
                  <a:lnTo>
                    <a:pt x="2125" y="1198"/>
                  </a:lnTo>
                  <a:lnTo>
                    <a:pt x="2101" y="1100"/>
                  </a:lnTo>
                  <a:lnTo>
                    <a:pt x="2125" y="1002"/>
                  </a:lnTo>
                  <a:lnTo>
                    <a:pt x="2174" y="929"/>
                  </a:lnTo>
                  <a:lnTo>
                    <a:pt x="2247" y="880"/>
                  </a:lnTo>
                  <a:lnTo>
                    <a:pt x="2345" y="856"/>
                  </a:lnTo>
                  <a:close/>
                  <a:moveTo>
                    <a:pt x="367" y="1"/>
                  </a:moveTo>
                  <a:lnTo>
                    <a:pt x="269" y="25"/>
                  </a:lnTo>
                  <a:lnTo>
                    <a:pt x="196" y="74"/>
                  </a:lnTo>
                  <a:lnTo>
                    <a:pt x="123" y="123"/>
                  </a:lnTo>
                  <a:lnTo>
                    <a:pt x="74" y="196"/>
                  </a:lnTo>
                  <a:lnTo>
                    <a:pt x="49" y="270"/>
                  </a:lnTo>
                  <a:lnTo>
                    <a:pt x="25" y="343"/>
                  </a:lnTo>
                  <a:lnTo>
                    <a:pt x="1" y="441"/>
                  </a:lnTo>
                  <a:lnTo>
                    <a:pt x="25" y="514"/>
                  </a:lnTo>
                  <a:lnTo>
                    <a:pt x="49" y="587"/>
                  </a:lnTo>
                  <a:lnTo>
                    <a:pt x="74" y="660"/>
                  </a:lnTo>
                  <a:lnTo>
                    <a:pt x="123" y="734"/>
                  </a:lnTo>
                  <a:lnTo>
                    <a:pt x="196" y="782"/>
                  </a:lnTo>
                  <a:lnTo>
                    <a:pt x="269" y="831"/>
                  </a:lnTo>
                  <a:lnTo>
                    <a:pt x="367" y="856"/>
                  </a:lnTo>
                  <a:lnTo>
                    <a:pt x="440" y="856"/>
                  </a:lnTo>
                  <a:lnTo>
                    <a:pt x="489" y="880"/>
                  </a:lnTo>
                  <a:lnTo>
                    <a:pt x="562" y="905"/>
                  </a:lnTo>
                  <a:lnTo>
                    <a:pt x="709" y="1051"/>
                  </a:lnTo>
                  <a:lnTo>
                    <a:pt x="855" y="1246"/>
                  </a:lnTo>
                  <a:lnTo>
                    <a:pt x="1026" y="1491"/>
                  </a:lnTo>
                  <a:lnTo>
                    <a:pt x="1344" y="2028"/>
                  </a:lnTo>
                  <a:lnTo>
                    <a:pt x="1637" y="2516"/>
                  </a:lnTo>
                  <a:lnTo>
                    <a:pt x="1906" y="3005"/>
                  </a:lnTo>
                  <a:lnTo>
                    <a:pt x="2174" y="3469"/>
                  </a:lnTo>
                  <a:lnTo>
                    <a:pt x="2467" y="3884"/>
                  </a:lnTo>
                  <a:lnTo>
                    <a:pt x="2589" y="4055"/>
                  </a:lnTo>
                  <a:lnTo>
                    <a:pt x="2736" y="4226"/>
                  </a:lnTo>
                  <a:lnTo>
                    <a:pt x="2809" y="4275"/>
                  </a:lnTo>
                  <a:lnTo>
                    <a:pt x="2882" y="4299"/>
                  </a:lnTo>
                  <a:lnTo>
                    <a:pt x="2980" y="4324"/>
                  </a:lnTo>
                  <a:lnTo>
                    <a:pt x="3053" y="4348"/>
                  </a:lnTo>
                  <a:lnTo>
                    <a:pt x="16975" y="4348"/>
                  </a:lnTo>
                  <a:lnTo>
                    <a:pt x="17048" y="4324"/>
                  </a:lnTo>
                  <a:lnTo>
                    <a:pt x="17146" y="4299"/>
                  </a:lnTo>
                  <a:lnTo>
                    <a:pt x="17219" y="4275"/>
                  </a:lnTo>
                  <a:lnTo>
                    <a:pt x="17292" y="4226"/>
                  </a:lnTo>
                  <a:lnTo>
                    <a:pt x="17439" y="4055"/>
                  </a:lnTo>
                  <a:lnTo>
                    <a:pt x="17561" y="3884"/>
                  </a:lnTo>
                  <a:lnTo>
                    <a:pt x="17854" y="3469"/>
                  </a:lnTo>
                  <a:lnTo>
                    <a:pt x="18122" y="3005"/>
                  </a:lnTo>
                  <a:lnTo>
                    <a:pt x="18391" y="2516"/>
                  </a:lnTo>
                  <a:lnTo>
                    <a:pt x="18684" y="2028"/>
                  </a:lnTo>
                  <a:lnTo>
                    <a:pt x="19002" y="1491"/>
                  </a:lnTo>
                  <a:lnTo>
                    <a:pt x="19173" y="1246"/>
                  </a:lnTo>
                  <a:lnTo>
                    <a:pt x="19319" y="1051"/>
                  </a:lnTo>
                  <a:lnTo>
                    <a:pt x="19466" y="905"/>
                  </a:lnTo>
                  <a:lnTo>
                    <a:pt x="19539" y="880"/>
                  </a:lnTo>
                  <a:lnTo>
                    <a:pt x="19588" y="856"/>
                  </a:lnTo>
                  <a:lnTo>
                    <a:pt x="19661" y="856"/>
                  </a:lnTo>
                  <a:lnTo>
                    <a:pt x="19759" y="831"/>
                  </a:lnTo>
                  <a:lnTo>
                    <a:pt x="19832" y="782"/>
                  </a:lnTo>
                  <a:lnTo>
                    <a:pt x="19905" y="734"/>
                  </a:lnTo>
                  <a:lnTo>
                    <a:pt x="19954" y="660"/>
                  </a:lnTo>
                  <a:lnTo>
                    <a:pt x="19979" y="587"/>
                  </a:lnTo>
                  <a:lnTo>
                    <a:pt x="20003" y="514"/>
                  </a:lnTo>
                  <a:lnTo>
                    <a:pt x="20027" y="441"/>
                  </a:lnTo>
                  <a:lnTo>
                    <a:pt x="20003" y="343"/>
                  </a:lnTo>
                  <a:lnTo>
                    <a:pt x="19979" y="270"/>
                  </a:lnTo>
                  <a:lnTo>
                    <a:pt x="19954" y="196"/>
                  </a:lnTo>
                  <a:lnTo>
                    <a:pt x="19881" y="123"/>
                  </a:lnTo>
                  <a:lnTo>
                    <a:pt x="19832" y="74"/>
                  </a:lnTo>
                  <a:lnTo>
                    <a:pt x="19759" y="25"/>
                  </a:lnTo>
                  <a:lnTo>
                    <a:pt x="1966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20" name="Google Shape;1020;p38"/>
            <p:cNvSpPr/>
            <p:nvPr/>
          </p:nvSpPr>
          <p:spPr>
            <a:xfrm>
              <a:off x="3282450" y="5160575"/>
              <a:ext cx="412750" cy="140475"/>
            </a:xfrm>
            <a:custGeom>
              <a:avLst/>
              <a:gdLst/>
              <a:ahLst/>
              <a:cxnLst/>
              <a:rect l="l" t="t" r="r" b="b"/>
              <a:pathLst>
                <a:path w="16510" h="5619" extrusionOk="0">
                  <a:moveTo>
                    <a:pt x="8475" y="1"/>
                  </a:moveTo>
                  <a:lnTo>
                    <a:pt x="8157" y="50"/>
                  </a:lnTo>
                  <a:lnTo>
                    <a:pt x="7840" y="99"/>
                  </a:lnTo>
                  <a:lnTo>
                    <a:pt x="7522" y="172"/>
                  </a:lnTo>
                  <a:lnTo>
                    <a:pt x="7229" y="270"/>
                  </a:lnTo>
                  <a:lnTo>
                    <a:pt x="6936" y="367"/>
                  </a:lnTo>
                  <a:lnTo>
                    <a:pt x="6643" y="514"/>
                  </a:lnTo>
                  <a:lnTo>
                    <a:pt x="6374" y="660"/>
                  </a:lnTo>
                  <a:lnTo>
                    <a:pt x="6106" y="807"/>
                  </a:lnTo>
                  <a:lnTo>
                    <a:pt x="5862" y="1002"/>
                  </a:lnTo>
                  <a:lnTo>
                    <a:pt x="5617" y="1173"/>
                  </a:lnTo>
                  <a:lnTo>
                    <a:pt x="5398" y="1393"/>
                  </a:lnTo>
                  <a:lnTo>
                    <a:pt x="5202" y="1613"/>
                  </a:lnTo>
                  <a:lnTo>
                    <a:pt x="5007" y="1857"/>
                  </a:lnTo>
                  <a:lnTo>
                    <a:pt x="4811" y="2101"/>
                  </a:lnTo>
                  <a:lnTo>
                    <a:pt x="4640" y="2370"/>
                  </a:lnTo>
                  <a:lnTo>
                    <a:pt x="4372" y="2272"/>
                  </a:lnTo>
                  <a:lnTo>
                    <a:pt x="4103" y="2223"/>
                  </a:lnTo>
                  <a:lnTo>
                    <a:pt x="3834" y="2199"/>
                  </a:lnTo>
                  <a:lnTo>
                    <a:pt x="3541" y="2175"/>
                  </a:lnTo>
                  <a:lnTo>
                    <a:pt x="3199" y="2199"/>
                  </a:lnTo>
                  <a:lnTo>
                    <a:pt x="2858" y="2248"/>
                  </a:lnTo>
                  <a:lnTo>
                    <a:pt x="2516" y="2345"/>
                  </a:lnTo>
                  <a:lnTo>
                    <a:pt x="2198" y="2443"/>
                  </a:lnTo>
                  <a:lnTo>
                    <a:pt x="1881" y="2590"/>
                  </a:lnTo>
                  <a:lnTo>
                    <a:pt x="1588" y="2761"/>
                  </a:lnTo>
                  <a:lnTo>
                    <a:pt x="1319" y="2956"/>
                  </a:lnTo>
                  <a:lnTo>
                    <a:pt x="1075" y="3176"/>
                  </a:lnTo>
                  <a:lnTo>
                    <a:pt x="855" y="3420"/>
                  </a:lnTo>
                  <a:lnTo>
                    <a:pt x="635" y="3689"/>
                  </a:lnTo>
                  <a:lnTo>
                    <a:pt x="464" y="3982"/>
                  </a:lnTo>
                  <a:lnTo>
                    <a:pt x="318" y="4275"/>
                  </a:lnTo>
                  <a:lnTo>
                    <a:pt x="195" y="4592"/>
                  </a:lnTo>
                  <a:lnTo>
                    <a:pt x="98" y="4910"/>
                  </a:lnTo>
                  <a:lnTo>
                    <a:pt x="24" y="5252"/>
                  </a:lnTo>
                  <a:lnTo>
                    <a:pt x="0" y="5618"/>
                  </a:lnTo>
                  <a:lnTo>
                    <a:pt x="16510" y="5618"/>
                  </a:lnTo>
                  <a:lnTo>
                    <a:pt x="16437" y="5423"/>
                  </a:lnTo>
                  <a:lnTo>
                    <a:pt x="16339" y="5252"/>
                  </a:lnTo>
                  <a:lnTo>
                    <a:pt x="16119" y="4934"/>
                  </a:lnTo>
                  <a:lnTo>
                    <a:pt x="15851" y="4641"/>
                  </a:lnTo>
                  <a:lnTo>
                    <a:pt x="15533" y="4397"/>
                  </a:lnTo>
                  <a:lnTo>
                    <a:pt x="15362" y="4299"/>
                  </a:lnTo>
                  <a:lnTo>
                    <a:pt x="15191" y="4202"/>
                  </a:lnTo>
                  <a:lnTo>
                    <a:pt x="15020" y="4104"/>
                  </a:lnTo>
                  <a:lnTo>
                    <a:pt x="14825" y="4055"/>
                  </a:lnTo>
                  <a:lnTo>
                    <a:pt x="14629" y="3982"/>
                  </a:lnTo>
                  <a:lnTo>
                    <a:pt x="14434" y="3957"/>
                  </a:lnTo>
                  <a:lnTo>
                    <a:pt x="14214" y="3933"/>
                  </a:lnTo>
                  <a:lnTo>
                    <a:pt x="14019" y="3909"/>
                  </a:lnTo>
                  <a:lnTo>
                    <a:pt x="13775" y="3933"/>
                  </a:lnTo>
                  <a:lnTo>
                    <a:pt x="13555" y="3957"/>
                  </a:lnTo>
                  <a:lnTo>
                    <a:pt x="13457" y="3542"/>
                  </a:lnTo>
                  <a:lnTo>
                    <a:pt x="13335" y="3151"/>
                  </a:lnTo>
                  <a:lnTo>
                    <a:pt x="13164" y="2761"/>
                  </a:lnTo>
                  <a:lnTo>
                    <a:pt x="12969" y="2394"/>
                  </a:lnTo>
                  <a:lnTo>
                    <a:pt x="12749" y="2052"/>
                  </a:lnTo>
                  <a:lnTo>
                    <a:pt x="12505" y="1710"/>
                  </a:lnTo>
                  <a:lnTo>
                    <a:pt x="12212" y="1417"/>
                  </a:lnTo>
                  <a:lnTo>
                    <a:pt x="11918" y="1124"/>
                  </a:lnTo>
                  <a:lnTo>
                    <a:pt x="11577" y="880"/>
                  </a:lnTo>
                  <a:lnTo>
                    <a:pt x="11235" y="660"/>
                  </a:lnTo>
                  <a:lnTo>
                    <a:pt x="10868" y="465"/>
                  </a:lnTo>
                  <a:lnTo>
                    <a:pt x="10477" y="294"/>
                  </a:lnTo>
                  <a:lnTo>
                    <a:pt x="10087" y="172"/>
                  </a:lnTo>
                  <a:lnTo>
                    <a:pt x="9672" y="74"/>
                  </a:lnTo>
                  <a:lnTo>
                    <a:pt x="9232" y="25"/>
                  </a:lnTo>
                  <a:lnTo>
                    <a:pt x="879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21" name="Google Shape;1021;p38"/>
            <p:cNvSpPr/>
            <p:nvPr/>
          </p:nvSpPr>
          <p:spPr>
            <a:xfrm>
              <a:off x="3473550" y="5012225"/>
              <a:ext cx="30550" cy="129450"/>
            </a:xfrm>
            <a:custGeom>
              <a:avLst/>
              <a:gdLst/>
              <a:ahLst/>
              <a:cxnLst/>
              <a:rect l="l" t="t" r="r" b="b"/>
              <a:pathLst>
                <a:path w="1222" h="5178" extrusionOk="0">
                  <a:moveTo>
                    <a:pt x="953" y="0"/>
                  </a:moveTo>
                  <a:lnTo>
                    <a:pt x="831" y="24"/>
                  </a:lnTo>
                  <a:lnTo>
                    <a:pt x="758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35" y="464"/>
                  </a:lnTo>
                  <a:lnTo>
                    <a:pt x="587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3" y="1246"/>
                  </a:lnTo>
                  <a:lnTo>
                    <a:pt x="74" y="1368"/>
                  </a:lnTo>
                  <a:lnTo>
                    <a:pt x="25" y="1490"/>
                  </a:lnTo>
                  <a:lnTo>
                    <a:pt x="0" y="1636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4" y="2271"/>
                  </a:lnTo>
                  <a:lnTo>
                    <a:pt x="123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6"/>
                  </a:lnTo>
                  <a:lnTo>
                    <a:pt x="587" y="3029"/>
                  </a:lnTo>
                  <a:lnTo>
                    <a:pt x="635" y="3175"/>
                  </a:lnTo>
                  <a:lnTo>
                    <a:pt x="660" y="3346"/>
                  </a:lnTo>
                  <a:lnTo>
                    <a:pt x="635" y="3541"/>
                  </a:lnTo>
                  <a:lnTo>
                    <a:pt x="587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3" y="4299"/>
                  </a:lnTo>
                  <a:lnTo>
                    <a:pt x="74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0" y="5007"/>
                  </a:lnTo>
                  <a:lnTo>
                    <a:pt x="74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09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2" y="3517"/>
                  </a:lnTo>
                  <a:lnTo>
                    <a:pt x="1222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60"/>
                  </a:lnTo>
                  <a:lnTo>
                    <a:pt x="953" y="2564"/>
                  </a:lnTo>
                  <a:lnTo>
                    <a:pt x="831" y="2394"/>
                  </a:lnTo>
                  <a:lnTo>
                    <a:pt x="709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09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22" y="293"/>
                  </a:lnTo>
                  <a:lnTo>
                    <a:pt x="1222" y="171"/>
                  </a:lnTo>
                  <a:lnTo>
                    <a:pt x="1148" y="98"/>
                  </a:lnTo>
                  <a:lnTo>
                    <a:pt x="1051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22" name="Google Shape;1022;p38"/>
            <p:cNvSpPr/>
            <p:nvPr/>
          </p:nvSpPr>
          <p:spPr>
            <a:xfrm>
              <a:off x="3429575" y="5012225"/>
              <a:ext cx="31175" cy="129450"/>
            </a:xfrm>
            <a:custGeom>
              <a:avLst/>
              <a:gdLst/>
              <a:ahLst/>
              <a:cxnLst/>
              <a:rect l="l" t="t" r="r" b="b"/>
              <a:pathLst>
                <a:path w="1247" h="5178" extrusionOk="0">
                  <a:moveTo>
                    <a:pt x="953" y="0"/>
                  </a:moveTo>
                  <a:lnTo>
                    <a:pt x="856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2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70" y="1026"/>
                  </a:lnTo>
                  <a:lnTo>
                    <a:pt x="148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36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71"/>
                  </a:lnTo>
                  <a:lnTo>
                    <a:pt x="148" y="2394"/>
                  </a:lnTo>
                  <a:lnTo>
                    <a:pt x="270" y="2613"/>
                  </a:lnTo>
                  <a:lnTo>
                    <a:pt x="416" y="2784"/>
                  </a:lnTo>
                  <a:lnTo>
                    <a:pt x="514" y="2906"/>
                  </a:lnTo>
                  <a:lnTo>
                    <a:pt x="612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1"/>
                  </a:lnTo>
                  <a:lnTo>
                    <a:pt x="612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70" y="4103"/>
                  </a:lnTo>
                  <a:lnTo>
                    <a:pt x="148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4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8" y="3688"/>
                  </a:lnTo>
                  <a:lnTo>
                    <a:pt x="1222" y="3517"/>
                  </a:lnTo>
                  <a:lnTo>
                    <a:pt x="1247" y="3346"/>
                  </a:lnTo>
                  <a:lnTo>
                    <a:pt x="1222" y="3175"/>
                  </a:lnTo>
                  <a:lnTo>
                    <a:pt x="1198" y="3029"/>
                  </a:lnTo>
                  <a:lnTo>
                    <a:pt x="1149" y="2882"/>
                  </a:lnTo>
                  <a:lnTo>
                    <a:pt x="1100" y="2760"/>
                  </a:lnTo>
                  <a:lnTo>
                    <a:pt x="978" y="2564"/>
                  </a:lnTo>
                  <a:lnTo>
                    <a:pt x="831" y="2394"/>
                  </a:lnTo>
                  <a:lnTo>
                    <a:pt x="734" y="2271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6"/>
                  </a:lnTo>
                  <a:lnTo>
                    <a:pt x="636" y="1490"/>
                  </a:lnTo>
                  <a:lnTo>
                    <a:pt x="734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8" y="611"/>
                  </a:lnTo>
                  <a:lnTo>
                    <a:pt x="1222" y="464"/>
                  </a:lnTo>
                  <a:lnTo>
                    <a:pt x="1247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6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23" name="Google Shape;1023;p38"/>
            <p:cNvSpPr/>
            <p:nvPr/>
          </p:nvSpPr>
          <p:spPr>
            <a:xfrm>
              <a:off x="3516900" y="5012225"/>
              <a:ext cx="31175" cy="129450"/>
            </a:xfrm>
            <a:custGeom>
              <a:avLst/>
              <a:gdLst/>
              <a:ahLst/>
              <a:cxnLst/>
              <a:rect l="l" t="t" r="r" b="b"/>
              <a:pathLst>
                <a:path w="1247" h="5178" extrusionOk="0">
                  <a:moveTo>
                    <a:pt x="953" y="0"/>
                  </a:moveTo>
                  <a:lnTo>
                    <a:pt x="855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3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36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71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3" y="2906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1"/>
                  </a:lnTo>
                  <a:lnTo>
                    <a:pt x="611" y="3688"/>
                  </a:lnTo>
                  <a:lnTo>
                    <a:pt x="513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4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099" y="3932"/>
                  </a:lnTo>
                  <a:lnTo>
                    <a:pt x="1173" y="3810"/>
                  </a:lnTo>
                  <a:lnTo>
                    <a:pt x="1197" y="3688"/>
                  </a:lnTo>
                  <a:lnTo>
                    <a:pt x="1246" y="3517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197" y="3029"/>
                  </a:lnTo>
                  <a:lnTo>
                    <a:pt x="1173" y="2882"/>
                  </a:lnTo>
                  <a:lnTo>
                    <a:pt x="1099" y="2760"/>
                  </a:lnTo>
                  <a:lnTo>
                    <a:pt x="977" y="2564"/>
                  </a:lnTo>
                  <a:lnTo>
                    <a:pt x="831" y="2394"/>
                  </a:lnTo>
                  <a:lnTo>
                    <a:pt x="733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099" y="879"/>
                  </a:lnTo>
                  <a:lnTo>
                    <a:pt x="1173" y="757"/>
                  </a:lnTo>
                  <a:lnTo>
                    <a:pt x="1197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73" y="98"/>
                  </a:lnTo>
                  <a:lnTo>
                    <a:pt x="1075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024" name="Google Shape;1024;p38"/>
          <p:cNvGrpSpPr/>
          <p:nvPr/>
        </p:nvGrpSpPr>
        <p:grpSpPr>
          <a:xfrm>
            <a:off x="4020445" y="4171930"/>
            <a:ext cx="426945" cy="388042"/>
            <a:chOff x="4562200" y="4968250"/>
            <a:chExt cx="549550" cy="499475"/>
          </a:xfrm>
        </p:grpSpPr>
        <p:sp>
          <p:nvSpPr>
            <p:cNvPr id="1025" name="Google Shape;1025;p38"/>
            <p:cNvSpPr/>
            <p:nvPr/>
          </p:nvSpPr>
          <p:spPr>
            <a:xfrm>
              <a:off x="4842450" y="5242400"/>
              <a:ext cx="213125" cy="225325"/>
            </a:xfrm>
            <a:custGeom>
              <a:avLst/>
              <a:gdLst/>
              <a:ahLst/>
              <a:cxnLst/>
              <a:rect l="l" t="t" r="r" b="b"/>
              <a:pathLst>
                <a:path w="8525" h="9013" extrusionOk="0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26" name="Google Shape;1026;p38"/>
            <p:cNvSpPr/>
            <p:nvPr/>
          </p:nvSpPr>
          <p:spPr>
            <a:xfrm>
              <a:off x="4617775" y="5241800"/>
              <a:ext cx="212500" cy="225925"/>
            </a:xfrm>
            <a:custGeom>
              <a:avLst/>
              <a:gdLst/>
              <a:ahLst/>
              <a:cxnLst/>
              <a:rect l="l" t="t" r="r" b="b"/>
              <a:pathLst>
                <a:path w="8500" h="9037" extrusionOk="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27" name="Google Shape;1027;p38"/>
            <p:cNvSpPr/>
            <p:nvPr/>
          </p:nvSpPr>
          <p:spPr>
            <a:xfrm>
              <a:off x="4631200" y="4968250"/>
              <a:ext cx="411550" cy="236325"/>
            </a:xfrm>
            <a:custGeom>
              <a:avLst/>
              <a:gdLst/>
              <a:ahLst/>
              <a:cxnLst/>
              <a:rect l="l" t="t" r="r" b="b"/>
              <a:pathLst>
                <a:path w="16462" h="9453" extrusionOk="0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28" name="Google Shape;1028;p38"/>
            <p:cNvSpPr/>
            <p:nvPr/>
          </p:nvSpPr>
          <p:spPr>
            <a:xfrm>
              <a:off x="4562200" y="5094025"/>
              <a:ext cx="274800" cy="226550"/>
            </a:xfrm>
            <a:custGeom>
              <a:avLst/>
              <a:gdLst/>
              <a:ahLst/>
              <a:cxnLst/>
              <a:rect l="l" t="t" r="r" b="b"/>
              <a:pathLst>
                <a:path w="10992" h="9062" extrusionOk="0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29" name="Google Shape;1029;p38"/>
            <p:cNvSpPr/>
            <p:nvPr/>
          </p:nvSpPr>
          <p:spPr>
            <a:xfrm>
              <a:off x="4836975" y="5094025"/>
              <a:ext cx="274775" cy="226550"/>
            </a:xfrm>
            <a:custGeom>
              <a:avLst/>
              <a:gdLst/>
              <a:ahLst/>
              <a:cxnLst/>
              <a:rect l="l" t="t" r="r" b="b"/>
              <a:pathLst>
                <a:path w="10991" h="9062" extrusionOk="0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030" name="Google Shape;1030;p38"/>
          <p:cNvGrpSpPr/>
          <p:nvPr/>
        </p:nvGrpSpPr>
        <p:grpSpPr>
          <a:xfrm>
            <a:off x="3562229" y="4193761"/>
            <a:ext cx="295999" cy="343914"/>
            <a:chOff x="3972400" y="4996350"/>
            <a:chExt cx="381000" cy="442675"/>
          </a:xfrm>
        </p:grpSpPr>
        <p:sp>
          <p:nvSpPr>
            <p:cNvPr id="1031" name="Google Shape;1031;p38"/>
            <p:cNvSpPr/>
            <p:nvPr/>
          </p:nvSpPr>
          <p:spPr>
            <a:xfrm>
              <a:off x="4157400" y="4996350"/>
              <a:ext cx="86725" cy="103200"/>
            </a:xfrm>
            <a:custGeom>
              <a:avLst/>
              <a:gdLst/>
              <a:ahLst/>
              <a:cxnLst/>
              <a:rect l="l" t="t" r="r" b="b"/>
              <a:pathLst>
                <a:path w="3469" h="4128" extrusionOk="0">
                  <a:moveTo>
                    <a:pt x="3395" y="0"/>
                  </a:moveTo>
                  <a:lnTo>
                    <a:pt x="3029" y="98"/>
                  </a:lnTo>
                  <a:lnTo>
                    <a:pt x="2638" y="195"/>
                  </a:lnTo>
                  <a:lnTo>
                    <a:pt x="2149" y="342"/>
                  </a:lnTo>
                  <a:lnTo>
                    <a:pt x="1661" y="537"/>
                  </a:lnTo>
                  <a:lnTo>
                    <a:pt x="1392" y="659"/>
                  </a:lnTo>
                  <a:lnTo>
                    <a:pt x="1148" y="806"/>
                  </a:lnTo>
                  <a:lnTo>
                    <a:pt x="904" y="953"/>
                  </a:lnTo>
                  <a:lnTo>
                    <a:pt x="684" y="1124"/>
                  </a:lnTo>
                  <a:lnTo>
                    <a:pt x="489" y="1319"/>
                  </a:lnTo>
                  <a:lnTo>
                    <a:pt x="318" y="1514"/>
                  </a:lnTo>
                  <a:lnTo>
                    <a:pt x="196" y="1710"/>
                  </a:lnTo>
                  <a:lnTo>
                    <a:pt x="98" y="1929"/>
                  </a:lnTo>
                  <a:lnTo>
                    <a:pt x="49" y="2149"/>
                  </a:lnTo>
                  <a:lnTo>
                    <a:pt x="0" y="2369"/>
                  </a:lnTo>
                  <a:lnTo>
                    <a:pt x="0" y="2589"/>
                  </a:lnTo>
                  <a:lnTo>
                    <a:pt x="25" y="2784"/>
                  </a:lnTo>
                  <a:lnTo>
                    <a:pt x="49" y="2980"/>
                  </a:lnTo>
                  <a:lnTo>
                    <a:pt x="98" y="3175"/>
                  </a:lnTo>
                  <a:lnTo>
                    <a:pt x="220" y="3517"/>
                  </a:lnTo>
                  <a:lnTo>
                    <a:pt x="342" y="3786"/>
                  </a:lnTo>
                  <a:lnTo>
                    <a:pt x="489" y="4030"/>
                  </a:lnTo>
                  <a:lnTo>
                    <a:pt x="757" y="4079"/>
                  </a:lnTo>
                  <a:lnTo>
                    <a:pt x="1050" y="4103"/>
                  </a:lnTo>
                  <a:lnTo>
                    <a:pt x="1392" y="4128"/>
                  </a:lnTo>
                  <a:lnTo>
                    <a:pt x="1588" y="4103"/>
                  </a:lnTo>
                  <a:lnTo>
                    <a:pt x="1808" y="4079"/>
                  </a:lnTo>
                  <a:lnTo>
                    <a:pt x="2003" y="4030"/>
                  </a:lnTo>
                  <a:lnTo>
                    <a:pt x="2198" y="3957"/>
                  </a:lnTo>
                  <a:lnTo>
                    <a:pt x="2394" y="3859"/>
                  </a:lnTo>
                  <a:lnTo>
                    <a:pt x="2589" y="3737"/>
                  </a:lnTo>
                  <a:lnTo>
                    <a:pt x="2760" y="3590"/>
                  </a:lnTo>
                  <a:lnTo>
                    <a:pt x="2931" y="3395"/>
                  </a:lnTo>
                  <a:lnTo>
                    <a:pt x="3053" y="3175"/>
                  </a:lnTo>
                  <a:lnTo>
                    <a:pt x="3175" y="2931"/>
                  </a:lnTo>
                  <a:lnTo>
                    <a:pt x="3273" y="2662"/>
                  </a:lnTo>
                  <a:lnTo>
                    <a:pt x="3346" y="2394"/>
                  </a:lnTo>
                  <a:lnTo>
                    <a:pt x="3395" y="2125"/>
                  </a:lnTo>
                  <a:lnTo>
                    <a:pt x="3419" y="1832"/>
                  </a:lnTo>
                  <a:lnTo>
                    <a:pt x="3468" y="1294"/>
                  </a:lnTo>
                  <a:lnTo>
                    <a:pt x="3468" y="782"/>
                  </a:lnTo>
                  <a:lnTo>
                    <a:pt x="3444" y="391"/>
                  </a:lnTo>
                  <a:lnTo>
                    <a:pt x="339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32" name="Google Shape;1032;p38"/>
            <p:cNvSpPr/>
            <p:nvPr/>
          </p:nvSpPr>
          <p:spPr>
            <a:xfrm>
              <a:off x="3972400" y="5048250"/>
              <a:ext cx="381000" cy="390775"/>
            </a:xfrm>
            <a:custGeom>
              <a:avLst/>
              <a:gdLst/>
              <a:ahLst/>
              <a:cxnLst/>
              <a:rect l="l" t="t" r="r" b="b"/>
              <a:pathLst>
                <a:path w="15240" h="15631" extrusionOk="0">
                  <a:moveTo>
                    <a:pt x="4689" y="3810"/>
                  </a:moveTo>
                  <a:lnTo>
                    <a:pt x="4787" y="3834"/>
                  </a:lnTo>
                  <a:lnTo>
                    <a:pt x="4860" y="3908"/>
                  </a:lnTo>
                  <a:lnTo>
                    <a:pt x="4885" y="4005"/>
                  </a:lnTo>
                  <a:lnTo>
                    <a:pt x="4885" y="4103"/>
                  </a:lnTo>
                  <a:lnTo>
                    <a:pt x="4836" y="4176"/>
                  </a:lnTo>
                  <a:lnTo>
                    <a:pt x="4787" y="4250"/>
                  </a:lnTo>
                  <a:lnTo>
                    <a:pt x="4689" y="4298"/>
                  </a:lnTo>
                  <a:lnTo>
                    <a:pt x="4421" y="4347"/>
                  </a:lnTo>
                  <a:lnTo>
                    <a:pt x="4176" y="4421"/>
                  </a:lnTo>
                  <a:lnTo>
                    <a:pt x="3957" y="4518"/>
                  </a:lnTo>
                  <a:lnTo>
                    <a:pt x="3737" y="4640"/>
                  </a:lnTo>
                  <a:lnTo>
                    <a:pt x="3566" y="4787"/>
                  </a:lnTo>
                  <a:lnTo>
                    <a:pt x="3395" y="4933"/>
                  </a:lnTo>
                  <a:lnTo>
                    <a:pt x="3248" y="5080"/>
                  </a:lnTo>
                  <a:lnTo>
                    <a:pt x="3102" y="5251"/>
                  </a:lnTo>
                  <a:lnTo>
                    <a:pt x="3004" y="5422"/>
                  </a:lnTo>
                  <a:lnTo>
                    <a:pt x="2882" y="5617"/>
                  </a:lnTo>
                  <a:lnTo>
                    <a:pt x="2735" y="5984"/>
                  </a:lnTo>
                  <a:lnTo>
                    <a:pt x="2613" y="6374"/>
                  </a:lnTo>
                  <a:lnTo>
                    <a:pt x="2516" y="6765"/>
                  </a:lnTo>
                  <a:lnTo>
                    <a:pt x="2491" y="6838"/>
                  </a:lnTo>
                  <a:lnTo>
                    <a:pt x="2442" y="6912"/>
                  </a:lnTo>
                  <a:lnTo>
                    <a:pt x="2369" y="6936"/>
                  </a:lnTo>
                  <a:lnTo>
                    <a:pt x="2296" y="6961"/>
                  </a:lnTo>
                  <a:lnTo>
                    <a:pt x="2247" y="6961"/>
                  </a:lnTo>
                  <a:lnTo>
                    <a:pt x="2149" y="6912"/>
                  </a:lnTo>
                  <a:lnTo>
                    <a:pt x="2076" y="6863"/>
                  </a:lnTo>
                  <a:lnTo>
                    <a:pt x="2052" y="6765"/>
                  </a:lnTo>
                  <a:lnTo>
                    <a:pt x="2052" y="6668"/>
                  </a:lnTo>
                  <a:lnTo>
                    <a:pt x="2100" y="6374"/>
                  </a:lnTo>
                  <a:lnTo>
                    <a:pt x="2174" y="6106"/>
                  </a:lnTo>
                  <a:lnTo>
                    <a:pt x="2271" y="5837"/>
                  </a:lnTo>
                  <a:lnTo>
                    <a:pt x="2369" y="5593"/>
                  </a:lnTo>
                  <a:lnTo>
                    <a:pt x="2491" y="5349"/>
                  </a:lnTo>
                  <a:lnTo>
                    <a:pt x="2613" y="5129"/>
                  </a:lnTo>
                  <a:lnTo>
                    <a:pt x="2760" y="4933"/>
                  </a:lnTo>
                  <a:lnTo>
                    <a:pt x="2906" y="4738"/>
                  </a:lnTo>
                  <a:lnTo>
                    <a:pt x="3077" y="4567"/>
                  </a:lnTo>
                  <a:lnTo>
                    <a:pt x="3248" y="4396"/>
                  </a:lnTo>
                  <a:lnTo>
                    <a:pt x="3444" y="4250"/>
                  </a:lnTo>
                  <a:lnTo>
                    <a:pt x="3663" y="4128"/>
                  </a:lnTo>
                  <a:lnTo>
                    <a:pt x="3883" y="4030"/>
                  </a:lnTo>
                  <a:lnTo>
                    <a:pt x="4103" y="3932"/>
                  </a:lnTo>
                  <a:lnTo>
                    <a:pt x="4347" y="3859"/>
                  </a:lnTo>
                  <a:lnTo>
                    <a:pt x="4616" y="3810"/>
                  </a:lnTo>
                  <a:close/>
                  <a:moveTo>
                    <a:pt x="6374" y="0"/>
                  </a:moveTo>
                  <a:lnTo>
                    <a:pt x="6008" y="293"/>
                  </a:lnTo>
                  <a:lnTo>
                    <a:pt x="6301" y="953"/>
                  </a:lnTo>
                  <a:lnTo>
                    <a:pt x="7083" y="2687"/>
                  </a:lnTo>
                  <a:lnTo>
                    <a:pt x="6619" y="2662"/>
                  </a:lnTo>
                  <a:lnTo>
                    <a:pt x="6179" y="2638"/>
                  </a:lnTo>
                  <a:lnTo>
                    <a:pt x="5373" y="2516"/>
                  </a:lnTo>
                  <a:lnTo>
                    <a:pt x="4592" y="2516"/>
                  </a:lnTo>
                  <a:lnTo>
                    <a:pt x="4421" y="2540"/>
                  </a:lnTo>
                  <a:lnTo>
                    <a:pt x="4225" y="2589"/>
                  </a:lnTo>
                  <a:lnTo>
                    <a:pt x="4030" y="2662"/>
                  </a:lnTo>
                  <a:lnTo>
                    <a:pt x="3834" y="2735"/>
                  </a:lnTo>
                  <a:lnTo>
                    <a:pt x="3419" y="2955"/>
                  </a:lnTo>
                  <a:lnTo>
                    <a:pt x="3004" y="3175"/>
                  </a:lnTo>
                  <a:lnTo>
                    <a:pt x="2638" y="3444"/>
                  </a:lnTo>
                  <a:lnTo>
                    <a:pt x="2271" y="3712"/>
                  </a:lnTo>
                  <a:lnTo>
                    <a:pt x="1929" y="4030"/>
                  </a:lnTo>
                  <a:lnTo>
                    <a:pt x="1612" y="4347"/>
                  </a:lnTo>
                  <a:lnTo>
                    <a:pt x="1319" y="4689"/>
                  </a:lnTo>
                  <a:lnTo>
                    <a:pt x="1075" y="5056"/>
                  </a:lnTo>
                  <a:lnTo>
                    <a:pt x="830" y="5446"/>
                  </a:lnTo>
                  <a:lnTo>
                    <a:pt x="611" y="5862"/>
                  </a:lnTo>
                  <a:lnTo>
                    <a:pt x="440" y="6301"/>
                  </a:lnTo>
                  <a:lnTo>
                    <a:pt x="293" y="6741"/>
                  </a:lnTo>
                  <a:lnTo>
                    <a:pt x="171" y="7205"/>
                  </a:lnTo>
                  <a:lnTo>
                    <a:pt x="73" y="7693"/>
                  </a:lnTo>
                  <a:lnTo>
                    <a:pt x="24" y="8206"/>
                  </a:lnTo>
                  <a:lnTo>
                    <a:pt x="0" y="8719"/>
                  </a:lnTo>
                  <a:lnTo>
                    <a:pt x="24" y="9256"/>
                  </a:lnTo>
                  <a:lnTo>
                    <a:pt x="73" y="9794"/>
                  </a:lnTo>
                  <a:lnTo>
                    <a:pt x="171" y="10307"/>
                  </a:lnTo>
                  <a:lnTo>
                    <a:pt x="293" y="10795"/>
                  </a:lnTo>
                  <a:lnTo>
                    <a:pt x="464" y="11308"/>
                  </a:lnTo>
                  <a:lnTo>
                    <a:pt x="659" y="11772"/>
                  </a:lnTo>
                  <a:lnTo>
                    <a:pt x="879" y="12236"/>
                  </a:lnTo>
                  <a:lnTo>
                    <a:pt x="1123" y="12676"/>
                  </a:lnTo>
                  <a:lnTo>
                    <a:pt x="1392" y="13091"/>
                  </a:lnTo>
                  <a:lnTo>
                    <a:pt x="1710" y="13506"/>
                  </a:lnTo>
                  <a:lnTo>
                    <a:pt x="2027" y="13872"/>
                  </a:lnTo>
                  <a:lnTo>
                    <a:pt x="2393" y="14239"/>
                  </a:lnTo>
                  <a:lnTo>
                    <a:pt x="2760" y="14581"/>
                  </a:lnTo>
                  <a:lnTo>
                    <a:pt x="3151" y="14874"/>
                  </a:lnTo>
                  <a:lnTo>
                    <a:pt x="3590" y="15167"/>
                  </a:lnTo>
                  <a:lnTo>
                    <a:pt x="4030" y="15411"/>
                  </a:lnTo>
                  <a:lnTo>
                    <a:pt x="4225" y="15509"/>
                  </a:lnTo>
                  <a:lnTo>
                    <a:pt x="4421" y="15582"/>
                  </a:lnTo>
                  <a:lnTo>
                    <a:pt x="4640" y="15631"/>
                  </a:lnTo>
                  <a:lnTo>
                    <a:pt x="5275" y="15631"/>
                  </a:lnTo>
                  <a:lnTo>
                    <a:pt x="5739" y="15558"/>
                  </a:lnTo>
                  <a:lnTo>
                    <a:pt x="6668" y="15362"/>
                  </a:lnTo>
                  <a:lnTo>
                    <a:pt x="7132" y="15289"/>
                  </a:lnTo>
                  <a:lnTo>
                    <a:pt x="7376" y="15264"/>
                  </a:lnTo>
                  <a:lnTo>
                    <a:pt x="7864" y="15264"/>
                  </a:lnTo>
                  <a:lnTo>
                    <a:pt x="8108" y="15289"/>
                  </a:lnTo>
                  <a:lnTo>
                    <a:pt x="8597" y="15362"/>
                  </a:lnTo>
                  <a:lnTo>
                    <a:pt x="9549" y="15558"/>
                  </a:lnTo>
                  <a:lnTo>
                    <a:pt x="9989" y="15606"/>
                  </a:lnTo>
                  <a:lnTo>
                    <a:pt x="10209" y="15631"/>
                  </a:lnTo>
                  <a:lnTo>
                    <a:pt x="10429" y="15631"/>
                  </a:lnTo>
                  <a:lnTo>
                    <a:pt x="10648" y="15606"/>
                  </a:lnTo>
                  <a:lnTo>
                    <a:pt x="10868" y="15558"/>
                  </a:lnTo>
                  <a:lnTo>
                    <a:pt x="11064" y="15484"/>
                  </a:lnTo>
                  <a:lnTo>
                    <a:pt x="11283" y="15387"/>
                  </a:lnTo>
                  <a:lnTo>
                    <a:pt x="11723" y="15142"/>
                  </a:lnTo>
                  <a:lnTo>
                    <a:pt x="12114" y="14849"/>
                  </a:lnTo>
                  <a:lnTo>
                    <a:pt x="12529" y="14532"/>
                  </a:lnTo>
                  <a:lnTo>
                    <a:pt x="12895" y="14214"/>
                  </a:lnTo>
                  <a:lnTo>
                    <a:pt x="13237" y="13848"/>
                  </a:lnTo>
                  <a:lnTo>
                    <a:pt x="13555" y="13457"/>
                  </a:lnTo>
                  <a:lnTo>
                    <a:pt x="13872" y="13066"/>
                  </a:lnTo>
                  <a:lnTo>
                    <a:pt x="14141" y="12651"/>
                  </a:lnTo>
                  <a:lnTo>
                    <a:pt x="14385" y="12212"/>
                  </a:lnTo>
                  <a:lnTo>
                    <a:pt x="14605" y="11748"/>
                  </a:lnTo>
                  <a:lnTo>
                    <a:pt x="14800" y="11283"/>
                  </a:lnTo>
                  <a:lnTo>
                    <a:pt x="14947" y="10795"/>
                  </a:lnTo>
                  <a:lnTo>
                    <a:pt x="15069" y="10282"/>
                  </a:lnTo>
                  <a:lnTo>
                    <a:pt x="15167" y="9769"/>
                  </a:lnTo>
                  <a:lnTo>
                    <a:pt x="15216" y="9256"/>
                  </a:lnTo>
                  <a:lnTo>
                    <a:pt x="15240" y="8719"/>
                  </a:lnTo>
                  <a:lnTo>
                    <a:pt x="15216" y="8182"/>
                  </a:lnTo>
                  <a:lnTo>
                    <a:pt x="15167" y="7669"/>
                  </a:lnTo>
                  <a:lnTo>
                    <a:pt x="15069" y="7180"/>
                  </a:lnTo>
                  <a:lnTo>
                    <a:pt x="14947" y="6692"/>
                  </a:lnTo>
                  <a:lnTo>
                    <a:pt x="14776" y="6252"/>
                  </a:lnTo>
                  <a:lnTo>
                    <a:pt x="14605" y="5813"/>
                  </a:lnTo>
                  <a:lnTo>
                    <a:pt x="14385" y="5398"/>
                  </a:lnTo>
                  <a:lnTo>
                    <a:pt x="14141" y="5007"/>
                  </a:lnTo>
                  <a:lnTo>
                    <a:pt x="13848" y="4616"/>
                  </a:lnTo>
                  <a:lnTo>
                    <a:pt x="13555" y="4274"/>
                  </a:lnTo>
                  <a:lnTo>
                    <a:pt x="13213" y="3957"/>
                  </a:lnTo>
                  <a:lnTo>
                    <a:pt x="12871" y="3639"/>
                  </a:lnTo>
                  <a:lnTo>
                    <a:pt x="12505" y="3370"/>
                  </a:lnTo>
                  <a:lnTo>
                    <a:pt x="12089" y="3102"/>
                  </a:lnTo>
                  <a:lnTo>
                    <a:pt x="11674" y="2858"/>
                  </a:lnTo>
                  <a:lnTo>
                    <a:pt x="11259" y="2662"/>
                  </a:lnTo>
                  <a:lnTo>
                    <a:pt x="11064" y="2589"/>
                  </a:lnTo>
                  <a:lnTo>
                    <a:pt x="10893" y="2540"/>
                  </a:lnTo>
                  <a:lnTo>
                    <a:pt x="10697" y="2516"/>
                  </a:lnTo>
                  <a:lnTo>
                    <a:pt x="10526" y="2491"/>
                  </a:lnTo>
                  <a:lnTo>
                    <a:pt x="10111" y="2491"/>
                  </a:lnTo>
                  <a:lnTo>
                    <a:pt x="9696" y="2516"/>
                  </a:lnTo>
                  <a:lnTo>
                    <a:pt x="8841" y="2613"/>
                  </a:lnTo>
                  <a:lnTo>
                    <a:pt x="8426" y="2662"/>
                  </a:lnTo>
                  <a:lnTo>
                    <a:pt x="7986" y="2687"/>
                  </a:lnTo>
                  <a:lnTo>
                    <a:pt x="63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033" name="Google Shape;1033;p38"/>
          <p:cNvGrpSpPr/>
          <p:nvPr/>
        </p:nvGrpSpPr>
        <p:grpSpPr>
          <a:xfrm>
            <a:off x="4547941" y="4164821"/>
            <a:ext cx="419351" cy="402259"/>
            <a:chOff x="5241175" y="4959100"/>
            <a:chExt cx="539775" cy="517775"/>
          </a:xfrm>
        </p:grpSpPr>
        <p:sp>
          <p:nvSpPr>
            <p:cNvPr id="1034" name="Google Shape;1034;p38"/>
            <p:cNvSpPr/>
            <p:nvPr/>
          </p:nvSpPr>
          <p:spPr>
            <a:xfrm>
              <a:off x="5575150" y="4959100"/>
              <a:ext cx="161225" cy="178300"/>
            </a:xfrm>
            <a:custGeom>
              <a:avLst/>
              <a:gdLst/>
              <a:ahLst/>
              <a:cxnLst/>
              <a:rect l="l" t="t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35" name="Google Shape;1035;p38"/>
            <p:cNvSpPr/>
            <p:nvPr/>
          </p:nvSpPr>
          <p:spPr>
            <a:xfrm>
              <a:off x="5330925" y="4985350"/>
              <a:ext cx="128250" cy="148400"/>
            </a:xfrm>
            <a:custGeom>
              <a:avLst/>
              <a:gdLst/>
              <a:ahLst/>
              <a:cxnLst/>
              <a:rect l="l" t="t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36" name="Google Shape;1036;p38"/>
            <p:cNvSpPr/>
            <p:nvPr/>
          </p:nvSpPr>
          <p:spPr>
            <a:xfrm>
              <a:off x="5241175" y="5241175"/>
              <a:ext cx="180125" cy="109325"/>
            </a:xfrm>
            <a:custGeom>
              <a:avLst/>
              <a:gdLst/>
              <a:ahLst/>
              <a:cxnLst/>
              <a:rect l="l" t="t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37" name="Google Shape;1037;p38"/>
            <p:cNvSpPr/>
            <p:nvPr/>
          </p:nvSpPr>
          <p:spPr>
            <a:xfrm>
              <a:off x="5461575" y="5316900"/>
              <a:ext cx="89175" cy="159975"/>
            </a:xfrm>
            <a:custGeom>
              <a:avLst/>
              <a:gdLst/>
              <a:ahLst/>
              <a:cxnLst/>
              <a:rect l="l" t="t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38" name="Google Shape;1038;p38"/>
            <p:cNvSpPr/>
            <p:nvPr/>
          </p:nvSpPr>
          <p:spPr>
            <a:xfrm>
              <a:off x="5619100" y="5194175"/>
              <a:ext cx="161850" cy="89775"/>
            </a:xfrm>
            <a:custGeom>
              <a:avLst/>
              <a:gdLst/>
              <a:ahLst/>
              <a:cxnLst/>
              <a:rect l="l" t="t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39" name="Google Shape;1039;p38"/>
            <p:cNvSpPr/>
            <p:nvPr/>
          </p:nvSpPr>
          <p:spPr>
            <a:xfrm>
              <a:off x="5420075" y="5116000"/>
              <a:ext cx="189300" cy="189925"/>
            </a:xfrm>
            <a:custGeom>
              <a:avLst/>
              <a:gdLst/>
              <a:ahLst/>
              <a:cxnLst/>
              <a:rect l="l" t="t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1040" name="Google Shape;1040;p38"/>
          <p:cNvSpPr/>
          <p:nvPr/>
        </p:nvSpPr>
        <p:spPr>
          <a:xfrm>
            <a:off x="5097043" y="4264195"/>
            <a:ext cx="369066" cy="203995"/>
          </a:xfrm>
          <a:custGeom>
            <a:avLst/>
            <a:gdLst/>
            <a:ahLst/>
            <a:cxnLst/>
            <a:rect l="l" t="t" r="r" b="b"/>
            <a:pathLst>
              <a:path w="19002" h="10503" extrusionOk="0">
                <a:moveTo>
                  <a:pt x="17072" y="1100"/>
                </a:moveTo>
                <a:lnTo>
                  <a:pt x="17145" y="1124"/>
                </a:lnTo>
                <a:lnTo>
                  <a:pt x="17268" y="1197"/>
                </a:lnTo>
                <a:lnTo>
                  <a:pt x="17365" y="1320"/>
                </a:lnTo>
                <a:lnTo>
                  <a:pt x="17390" y="1393"/>
                </a:lnTo>
                <a:lnTo>
                  <a:pt x="17390" y="1490"/>
                </a:lnTo>
                <a:lnTo>
                  <a:pt x="17390" y="1564"/>
                </a:lnTo>
                <a:lnTo>
                  <a:pt x="17365" y="1637"/>
                </a:lnTo>
                <a:lnTo>
                  <a:pt x="17268" y="1759"/>
                </a:lnTo>
                <a:lnTo>
                  <a:pt x="17145" y="1832"/>
                </a:lnTo>
                <a:lnTo>
                  <a:pt x="17072" y="1857"/>
                </a:lnTo>
                <a:lnTo>
                  <a:pt x="16926" y="1857"/>
                </a:lnTo>
                <a:lnTo>
                  <a:pt x="16852" y="1832"/>
                </a:lnTo>
                <a:lnTo>
                  <a:pt x="16730" y="1759"/>
                </a:lnTo>
                <a:lnTo>
                  <a:pt x="16657" y="1637"/>
                </a:lnTo>
                <a:lnTo>
                  <a:pt x="16633" y="1564"/>
                </a:lnTo>
                <a:lnTo>
                  <a:pt x="16608" y="1490"/>
                </a:lnTo>
                <a:lnTo>
                  <a:pt x="16633" y="1393"/>
                </a:lnTo>
                <a:lnTo>
                  <a:pt x="16657" y="1320"/>
                </a:lnTo>
                <a:lnTo>
                  <a:pt x="16730" y="1197"/>
                </a:lnTo>
                <a:lnTo>
                  <a:pt x="16852" y="1124"/>
                </a:lnTo>
                <a:lnTo>
                  <a:pt x="16926" y="1100"/>
                </a:lnTo>
                <a:close/>
                <a:moveTo>
                  <a:pt x="15924" y="1"/>
                </a:moveTo>
                <a:lnTo>
                  <a:pt x="15656" y="25"/>
                </a:lnTo>
                <a:lnTo>
                  <a:pt x="15387" y="74"/>
                </a:lnTo>
                <a:lnTo>
                  <a:pt x="15192" y="123"/>
                </a:lnTo>
                <a:lnTo>
                  <a:pt x="14996" y="172"/>
                </a:lnTo>
                <a:lnTo>
                  <a:pt x="14801" y="269"/>
                </a:lnTo>
                <a:lnTo>
                  <a:pt x="14605" y="367"/>
                </a:lnTo>
                <a:lnTo>
                  <a:pt x="14435" y="489"/>
                </a:lnTo>
                <a:lnTo>
                  <a:pt x="14264" y="611"/>
                </a:lnTo>
                <a:lnTo>
                  <a:pt x="14093" y="758"/>
                </a:lnTo>
                <a:lnTo>
                  <a:pt x="13970" y="929"/>
                </a:lnTo>
                <a:lnTo>
                  <a:pt x="13824" y="1100"/>
                </a:lnTo>
                <a:lnTo>
                  <a:pt x="13726" y="1271"/>
                </a:lnTo>
                <a:lnTo>
                  <a:pt x="13629" y="1466"/>
                </a:lnTo>
                <a:lnTo>
                  <a:pt x="13531" y="1661"/>
                </a:lnTo>
                <a:lnTo>
                  <a:pt x="13482" y="1881"/>
                </a:lnTo>
                <a:lnTo>
                  <a:pt x="13433" y="2101"/>
                </a:lnTo>
                <a:lnTo>
                  <a:pt x="13409" y="2345"/>
                </a:lnTo>
                <a:lnTo>
                  <a:pt x="13409" y="2565"/>
                </a:lnTo>
                <a:lnTo>
                  <a:pt x="6668" y="4372"/>
                </a:lnTo>
                <a:lnTo>
                  <a:pt x="6986" y="4592"/>
                </a:lnTo>
                <a:lnTo>
                  <a:pt x="7303" y="4812"/>
                </a:lnTo>
                <a:lnTo>
                  <a:pt x="7621" y="5032"/>
                </a:lnTo>
                <a:lnTo>
                  <a:pt x="7938" y="5203"/>
                </a:lnTo>
                <a:lnTo>
                  <a:pt x="8280" y="5374"/>
                </a:lnTo>
                <a:lnTo>
                  <a:pt x="8597" y="5496"/>
                </a:lnTo>
                <a:lnTo>
                  <a:pt x="8939" y="5618"/>
                </a:lnTo>
                <a:lnTo>
                  <a:pt x="9257" y="5740"/>
                </a:lnTo>
                <a:lnTo>
                  <a:pt x="9599" y="5813"/>
                </a:lnTo>
                <a:lnTo>
                  <a:pt x="9941" y="5862"/>
                </a:lnTo>
                <a:lnTo>
                  <a:pt x="10258" y="5911"/>
                </a:lnTo>
                <a:lnTo>
                  <a:pt x="10600" y="5935"/>
                </a:lnTo>
                <a:lnTo>
                  <a:pt x="10942" y="5935"/>
                </a:lnTo>
                <a:lnTo>
                  <a:pt x="11284" y="5911"/>
                </a:lnTo>
                <a:lnTo>
                  <a:pt x="11626" y="5862"/>
                </a:lnTo>
                <a:lnTo>
                  <a:pt x="11968" y="5813"/>
                </a:lnTo>
                <a:lnTo>
                  <a:pt x="12285" y="5716"/>
                </a:lnTo>
                <a:lnTo>
                  <a:pt x="12603" y="5642"/>
                </a:lnTo>
                <a:lnTo>
                  <a:pt x="13140" y="5423"/>
                </a:lnTo>
                <a:lnTo>
                  <a:pt x="13629" y="5203"/>
                </a:lnTo>
                <a:lnTo>
                  <a:pt x="14044" y="4983"/>
                </a:lnTo>
                <a:lnTo>
                  <a:pt x="14386" y="4763"/>
                </a:lnTo>
                <a:lnTo>
                  <a:pt x="14630" y="4592"/>
                </a:lnTo>
                <a:lnTo>
                  <a:pt x="14850" y="4421"/>
                </a:lnTo>
                <a:lnTo>
                  <a:pt x="14923" y="4372"/>
                </a:lnTo>
                <a:lnTo>
                  <a:pt x="15021" y="4348"/>
                </a:lnTo>
                <a:lnTo>
                  <a:pt x="15118" y="4372"/>
                </a:lnTo>
                <a:lnTo>
                  <a:pt x="15192" y="4421"/>
                </a:lnTo>
                <a:lnTo>
                  <a:pt x="15240" y="4519"/>
                </a:lnTo>
                <a:lnTo>
                  <a:pt x="15240" y="4592"/>
                </a:lnTo>
                <a:lnTo>
                  <a:pt x="15240" y="4690"/>
                </a:lnTo>
                <a:lnTo>
                  <a:pt x="15167" y="4763"/>
                </a:lnTo>
                <a:lnTo>
                  <a:pt x="15045" y="4861"/>
                </a:lnTo>
                <a:lnTo>
                  <a:pt x="14752" y="5105"/>
                </a:lnTo>
                <a:lnTo>
                  <a:pt x="14312" y="5398"/>
                </a:lnTo>
                <a:lnTo>
                  <a:pt x="14019" y="5569"/>
                </a:lnTo>
                <a:lnTo>
                  <a:pt x="13702" y="5716"/>
                </a:lnTo>
                <a:lnTo>
                  <a:pt x="13213" y="5935"/>
                </a:lnTo>
                <a:lnTo>
                  <a:pt x="12969" y="6033"/>
                </a:lnTo>
                <a:lnTo>
                  <a:pt x="12676" y="6131"/>
                </a:lnTo>
                <a:lnTo>
                  <a:pt x="12090" y="6277"/>
                </a:lnTo>
                <a:lnTo>
                  <a:pt x="11797" y="6326"/>
                </a:lnTo>
                <a:lnTo>
                  <a:pt x="11479" y="6375"/>
                </a:lnTo>
                <a:lnTo>
                  <a:pt x="11137" y="6400"/>
                </a:lnTo>
                <a:lnTo>
                  <a:pt x="10796" y="6424"/>
                </a:lnTo>
                <a:lnTo>
                  <a:pt x="10429" y="6400"/>
                </a:lnTo>
                <a:lnTo>
                  <a:pt x="10063" y="6375"/>
                </a:lnTo>
                <a:lnTo>
                  <a:pt x="9696" y="6326"/>
                </a:lnTo>
                <a:lnTo>
                  <a:pt x="9306" y="6229"/>
                </a:lnTo>
                <a:lnTo>
                  <a:pt x="8915" y="6131"/>
                </a:lnTo>
                <a:lnTo>
                  <a:pt x="8500" y="5984"/>
                </a:lnTo>
                <a:lnTo>
                  <a:pt x="8085" y="5813"/>
                </a:lnTo>
                <a:lnTo>
                  <a:pt x="7669" y="5594"/>
                </a:lnTo>
                <a:lnTo>
                  <a:pt x="7572" y="5569"/>
                </a:lnTo>
                <a:lnTo>
                  <a:pt x="7376" y="5471"/>
                </a:lnTo>
                <a:lnTo>
                  <a:pt x="7254" y="5471"/>
                </a:lnTo>
                <a:lnTo>
                  <a:pt x="7132" y="5496"/>
                </a:lnTo>
                <a:lnTo>
                  <a:pt x="318" y="7694"/>
                </a:lnTo>
                <a:lnTo>
                  <a:pt x="245" y="7743"/>
                </a:lnTo>
                <a:lnTo>
                  <a:pt x="147" y="7792"/>
                </a:lnTo>
                <a:lnTo>
                  <a:pt x="98" y="7865"/>
                </a:lnTo>
                <a:lnTo>
                  <a:pt x="49" y="7938"/>
                </a:lnTo>
                <a:lnTo>
                  <a:pt x="1" y="8036"/>
                </a:lnTo>
                <a:lnTo>
                  <a:pt x="1" y="8134"/>
                </a:lnTo>
                <a:lnTo>
                  <a:pt x="1" y="8207"/>
                </a:lnTo>
                <a:lnTo>
                  <a:pt x="25" y="8305"/>
                </a:lnTo>
                <a:lnTo>
                  <a:pt x="98" y="8451"/>
                </a:lnTo>
                <a:lnTo>
                  <a:pt x="196" y="8549"/>
                </a:lnTo>
                <a:lnTo>
                  <a:pt x="318" y="8622"/>
                </a:lnTo>
                <a:lnTo>
                  <a:pt x="489" y="8646"/>
                </a:lnTo>
                <a:lnTo>
                  <a:pt x="611" y="8622"/>
                </a:lnTo>
                <a:lnTo>
                  <a:pt x="269" y="8793"/>
                </a:lnTo>
                <a:lnTo>
                  <a:pt x="171" y="8842"/>
                </a:lnTo>
                <a:lnTo>
                  <a:pt x="123" y="8915"/>
                </a:lnTo>
                <a:lnTo>
                  <a:pt x="49" y="8988"/>
                </a:lnTo>
                <a:lnTo>
                  <a:pt x="25" y="9086"/>
                </a:lnTo>
                <a:lnTo>
                  <a:pt x="1" y="9159"/>
                </a:lnTo>
                <a:lnTo>
                  <a:pt x="1" y="9257"/>
                </a:lnTo>
                <a:lnTo>
                  <a:pt x="1" y="9355"/>
                </a:lnTo>
                <a:lnTo>
                  <a:pt x="49" y="9452"/>
                </a:lnTo>
                <a:lnTo>
                  <a:pt x="123" y="9575"/>
                </a:lnTo>
                <a:lnTo>
                  <a:pt x="220" y="9648"/>
                </a:lnTo>
                <a:lnTo>
                  <a:pt x="342" y="9697"/>
                </a:lnTo>
                <a:lnTo>
                  <a:pt x="489" y="9721"/>
                </a:lnTo>
                <a:lnTo>
                  <a:pt x="587" y="9721"/>
                </a:lnTo>
                <a:lnTo>
                  <a:pt x="684" y="9672"/>
                </a:lnTo>
                <a:lnTo>
                  <a:pt x="855" y="9599"/>
                </a:lnTo>
                <a:lnTo>
                  <a:pt x="782" y="9721"/>
                </a:lnTo>
                <a:lnTo>
                  <a:pt x="758" y="9868"/>
                </a:lnTo>
                <a:lnTo>
                  <a:pt x="782" y="10014"/>
                </a:lnTo>
                <a:lnTo>
                  <a:pt x="831" y="10161"/>
                </a:lnTo>
                <a:lnTo>
                  <a:pt x="929" y="10258"/>
                </a:lnTo>
                <a:lnTo>
                  <a:pt x="1026" y="10307"/>
                </a:lnTo>
                <a:lnTo>
                  <a:pt x="1124" y="10356"/>
                </a:lnTo>
                <a:lnTo>
                  <a:pt x="1246" y="10380"/>
                </a:lnTo>
                <a:lnTo>
                  <a:pt x="1393" y="10356"/>
                </a:lnTo>
                <a:lnTo>
                  <a:pt x="1515" y="10283"/>
                </a:lnTo>
                <a:lnTo>
                  <a:pt x="6082" y="7303"/>
                </a:lnTo>
                <a:lnTo>
                  <a:pt x="6546" y="7523"/>
                </a:lnTo>
                <a:lnTo>
                  <a:pt x="7108" y="7743"/>
                </a:lnTo>
                <a:lnTo>
                  <a:pt x="7791" y="7987"/>
                </a:lnTo>
                <a:lnTo>
                  <a:pt x="8524" y="8207"/>
                </a:lnTo>
                <a:lnTo>
                  <a:pt x="9306" y="8402"/>
                </a:lnTo>
                <a:lnTo>
                  <a:pt x="10087" y="8549"/>
                </a:lnTo>
                <a:lnTo>
                  <a:pt x="10454" y="8598"/>
                </a:lnTo>
                <a:lnTo>
                  <a:pt x="10820" y="8646"/>
                </a:lnTo>
                <a:lnTo>
                  <a:pt x="11528" y="8646"/>
                </a:lnTo>
                <a:lnTo>
                  <a:pt x="12212" y="10356"/>
                </a:lnTo>
                <a:lnTo>
                  <a:pt x="12261" y="10405"/>
                </a:lnTo>
                <a:lnTo>
                  <a:pt x="12310" y="10454"/>
                </a:lnTo>
                <a:lnTo>
                  <a:pt x="12383" y="10478"/>
                </a:lnTo>
                <a:lnTo>
                  <a:pt x="12456" y="10503"/>
                </a:lnTo>
                <a:lnTo>
                  <a:pt x="13384" y="10503"/>
                </a:lnTo>
                <a:lnTo>
                  <a:pt x="13482" y="10478"/>
                </a:lnTo>
                <a:lnTo>
                  <a:pt x="13555" y="10454"/>
                </a:lnTo>
                <a:lnTo>
                  <a:pt x="13604" y="10405"/>
                </a:lnTo>
                <a:lnTo>
                  <a:pt x="13629" y="10332"/>
                </a:lnTo>
                <a:lnTo>
                  <a:pt x="13629" y="10234"/>
                </a:lnTo>
                <a:lnTo>
                  <a:pt x="13580" y="10161"/>
                </a:lnTo>
                <a:lnTo>
                  <a:pt x="13506" y="10087"/>
                </a:lnTo>
                <a:lnTo>
                  <a:pt x="13409" y="10087"/>
                </a:lnTo>
                <a:lnTo>
                  <a:pt x="12603" y="10014"/>
                </a:lnTo>
                <a:lnTo>
                  <a:pt x="12163" y="8646"/>
                </a:lnTo>
                <a:lnTo>
                  <a:pt x="12700" y="8598"/>
                </a:lnTo>
                <a:lnTo>
                  <a:pt x="13067" y="8549"/>
                </a:lnTo>
                <a:lnTo>
                  <a:pt x="13482" y="8475"/>
                </a:lnTo>
                <a:lnTo>
                  <a:pt x="13922" y="8378"/>
                </a:lnTo>
                <a:lnTo>
                  <a:pt x="14386" y="8280"/>
                </a:lnTo>
                <a:lnTo>
                  <a:pt x="14874" y="8109"/>
                </a:lnTo>
                <a:lnTo>
                  <a:pt x="15363" y="7914"/>
                </a:lnTo>
                <a:lnTo>
                  <a:pt x="15827" y="7670"/>
                </a:lnTo>
                <a:lnTo>
                  <a:pt x="16046" y="7547"/>
                </a:lnTo>
                <a:lnTo>
                  <a:pt x="16291" y="7376"/>
                </a:lnTo>
                <a:lnTo>
                  <a:pt x="16486" y="7205"/>
                </a:lnTo>
                <a:lnTo>
                  <a:pt x="16681" y="7035"/>
                </a:lnTo>
                <a:lnTo>
                  <a:pt x="16877" y="6839"/>
                </a:lnTo>
                <a:lnTo>
                  <a:pt x="17072" y="6619"/>
                </a:lnTo>
                <a:lnTo>
                  <a:pt x="17219" y="6375"/>
                </a:lnTo>
                <a:lnTo>
                  <a:pt x="17365" y="6131"/>
                </a:lnTo>
                <a:lnTo>
                  <a:pt x="17512" y="5862"/>
                </a:lnTo>
                <a:lnTo>
                  <a:pt x="17610" y="5569"/>
                </a:lnTo>
                <a:lnTo>
                  <a:pt x="17707" y="5276"/>
                </a:lnTo>
                <a:lnTo>
                  <a:pt x="17780" y="4959"/>
                </a:lnTo>
                <a:lnTo>
                  <a:pt x="17829" y="4592"/>
                </a:lnTo>
                <a:lnTo>
                  <a:pt x="17854" y="4226"/>
                </a:lnTo>
                <a:lnTo>
                  <a:pt x="17854" y="3884"/>
                </a:lnTo>
                <a:lnTo>
                  <a:pt x="17829" y="3444"/>
                </a:lnTo>
                <a:lnTo>
                  <a:pt x="17829" y="2980"/>
                </a:lnTo>
                <a:lnTo>
                  <a:pt x="17829" y="2760"/>
                </a:lnTo>
                <a:lnTo>
                  <a:pt x="17878" y="2590"/>
                </a:lnTo>
                <a:lnTo>
                  <a:pt x="18440" y="2370"/>
                </a:lnTo>
                <a:lnTo>
                  <a:pt x="18733" y="2272"/>
                </a:lnTo>
                <a:lnTo>
                  <a:pt x="18293" y="2125"/>
                </a:lnTo>
                <a:lnTo>
                  <a:pt x="18586" y="1979"/>
                </a:lnTo>
                <a:lnTo>
                  <a:pt x="18855" y="1857"/>
                </a:lnTo>
                <a:lnTo>
                  <a:pt x="18953" y="1808"/>
                </a:lnTo>
                <a:lnTo>
                  <a:pt x="19002" y="1759"/>
                </a:lnTo>
                <a:lnTo>
                  <a:pt x="19002" y="1710"/>
                </a:lnTo>
                <a:lnTo>
                  <a:pt x="18953" y="1686"/>
                </a:lnTo>
                <a:lnTo>
                  <a:pt x="18000" y="1271"/>
                </a:lnTo>
                <a:lnTo>
                  <a:pt x="17780" y="1026"/>
                </a:lnTo>
                <a:lnTo>
                  <a:pt x="17561" y="782"/>
                </a:lnTo>
                <a:lnTo>
                  <a:pt x="17243" y="514"/>
                </a:lnTo>
                <a:lnTo>
                  <a:pt x="17048" y="391"/>
                </a:lnTo>
                <a:lnTo>
                  <a:pt x="16852" y="269"/>
                </a:lnTo>
                <a:lnTo>
                  <a:pt x="16633" y="172"/>
                </a:lnTo>
                <a:lnTo>
                  <a:pt x="16413" y="98"/>
                </a:lnTo>
                <a:lnTo>
                  <a:pt x="16169" y="25"/>
                </a:lnTo>
                <a:lnTo>
                  <a:pt x="1592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1041" name="Google Shape;1041;p38"/>
          <p:cNvGrpSpPr/>
          <p:nvPr/>
        </p:nvGrpSpPr>
        <p:grpSpPr>
          <a:xfrm>
            <a:off x="5669784" y="4224584"/>
            <a:ext cx="268982" cy="309303"/>
            <a:chOff x="6685175" y="5036025"/>
            <a:chExt cx="346225" cy="398125"/>
          </a:xfrm>
        </p:grpSpPr>
        <p:sp>
          <p:nvSpPr>
            <p:cNvPr id="1042" name="Google Shape;1042;p38"/>
            <p:cNvSpPr/>
            <p:nvPr/>
          </p:nvSpPr>
          <p:spPr>
            <a:xfrm>
              <a:off x="6743800" y="5036025"/>
              <a:ext cx="105650" cy="147775"/>
            </a:xfrm>
            <a:custGeom>
              <a:avLst/>
              <a:gdLst/>
              <a:ahLst/>
              <a:cxnLst/>
              <a:rect l="l" t="t" r="r" b="b"/>
              <a:pathLst>
                <a:path w="4226" h="5911" extrusionOk="0">
                  <a:moveTo>
                    <a:pt x="2931" y="1"/>
                  </a:moveTo>
                  <a:lnTo>
                    <a:pt x="2736" y="25"/>
                  </a:lnTo>
                  <a:lnTo>
                    <a:pt x="2516" y="74"/>
                  </a:lnTo>
                  <a:lnTo>
                    <a:pt x="2272" y="147"/>
                  </a:lnTo>
                  <a:lnTo>
                    <a:pt x="2027" y="269"/>
                  </a:lnTo>
                  <a:lnTo>
                    <a:pt x="1783" y="416"/>
                  </a:lnTo>
                  <a:lnTo>
                    <a:pt x="1539" y="611"/>
                  </a:lnTo>
                  <a:lnTo>
                    <a:pt x="1319" y="807"/>
                  </a:lnTo>
                  <a:lnTo>
                    <a:pt x="1075" y="1026"/>
                  </a:lnTo>
                  <a:lnTo>
                    <a:pt x="855" y="1271"/>
                  </a:lnTo>
                  <a:lnTo>
                    <a:pt x="660" y="1539"/>
                  </a:lnTo>
                  <a:lnTo>
                    <a:pt x="489" y="1808"/>
                  </a:lnTo>
                  <a:lnTo>
                    <a:pt x="318" y="2101"/>
                  </a:lnTo>
                  <a:lnTo>
                    <a:pt x="196" y="2370"/>
                  </a:lnTo>
                  <a:lnTo>
                    <a:pt x="98" y="2663"/>
                  </a:lnTo>
                  <a:lnTo>
                    <a:pt x="25" y="2956"/>
                  </a:lnTo>
                  <a:lnTo>
                    <a:pt x="0" y="3249"/>
                  </a:lnTo>
                  <a:lnTo>
                    <a:pt x="0" y="3517"/>
                  </a:lnTo>
                  <a:lnTo>
                    <a:pt x="49" y="3786"/>
                  </a:lnTo>
                  <a:lnTo>
                    <a:pt x="122" y="4055"/>
                  </a:lnTo>
                  <a:lnTo>
                    <a:pt x="196" y="4299"/>
                  </a:lnTo>
                  <a:lnTo>
                    <a:pt x="293" y="4543"/>
                  </a:lnTo>
                  <a:lnTo>
                    <a:pt x="415" y="4763"/>
                  </a:lnTo>
                  <a:lnTo>
                    <a:pt x="562" y="4958"/>
                  </a:lnTo>
                  <a:lnTo>
                    <a:pt x="708" y="5154"/>
                  </a:lnTo>
                  <a:lnTo>
                    <a:pt x="855" y="5325"/>
                  </a:lnTo>
                  <a:lnTo>
                    <a:pt x="1026" y="5471"/>
                  </a:lnTo>
                  <a:lnTo>
                    <a:pt x="1221" y="5618"/>
                  </a:lnTo>
                  <a:lnTo>
                    <a:pt x="1392" y="5716"/>
                  </a:lnTo>
                  <a:lnTo>
                    <a:pt x="1588" y="5813"/>
                  </a:lnTo>
                  <a:lnTo>
                    <a:pt x="1807" y="5862"/>
                  </a:lnTo>
                  <a:lnTo>
                    <a:pt x="2003" y="5911"/>
                  </a:lnTo>
                  <a:lnTo>
                    <a:pt x="2442" y="5911"/>
                  </a:lnTo>
                  <a:lnTo>
                    <a:pt x="2662" y="5862"/>
                  </a:lnTo>
                  <a:lnTo>
                    <a:pt x="2858" y="5789"/>
                  </a:lnTo>
                  <a:lnTo>
                    <a:pt x="3053" y="5716"/>
                  </a:lnTo>
                  <a:lnTo>
                    <a:pt x="3224" y="5593"/>
                  </a:lnTo>
                  <a:lnTo>
                    <a:pt x="3395" y="5471"/>
                  </a:lnTo>
                  <a:lnTo>
                    <a:pt x="3541" y="5300"/>
                  </a:lnTo>
                  <a:lnTo>
                    <a:pt x="3688" y="5129"/>
                  </a:lnTo>
                  <a:lnTo>
                    <a:pt x="3810" y="4934"/>
                  </a:lnTo>
                  <a:lnTo>
                    <a:pt x="3932" y="4739"/>
                  </a:lnTo>
                  <a:lnTo>
                    <a:pt x="4030" y="4519"/>
                  </a:lnTo>
                  <a:lnTo>
                    <a:pt x="4103" y="4275"/>
                  </a:lnTo>
                  <a:lnTo>
                    <a:pt x="4152" y="4030"/>
                  </a:lnTo>
                  <a:lnTo>
                    <a:pt x="4201" y="3786"/>
                  </a:lnTo>
                  <a:lnTo>
                    <a:pt x="4225" y="3517"/>
                  </a:lnTo>
                  <a:lnTo>
                    <a:pt x="4201" y="3249"/>
                  </a:lnTo>
                  <a:lnTo>
                    <a:pt x="4176" y="2980"/>
                  </a:lnTo>
                  <a:lnTo>
                    <a:pt x="4054" y="1881"/>
                  </a:lnTo>
                  <a:lnTo>
                    <a:pt x="3957" y="1368"/>
                  </a:lnTo>
                  <a:lnTo>
                    <a:pt x="3835" y="904"/>
                  </a:lnTo>
                  <a:lnTo>
                    <a:pt x="3737" y="684"/>
                  </a:lnTo>
                  <a:lnTo>
                    <a:pt x="3664" y="513"/>
                  </a:lnTo>
                  <a:lnTo>
                    <a:pt x="3541" y="342"/>
                  </a:lnTo>
                  <a:lnTo>
                    <a:pt x="3419" y="220"/>
                  </a:lnTo>
                  <a:lnTo>
                    <a:pt x="3273" y="123"/>
                  </a:lnTo>
                  <a:lnTo>
                    <a:pt x="3126" y="49"/>
                  </a:lnTo>
                  <a:lnTo>
                    <a:pt x="29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43" name="Google Shape;1043;p38"/>
            <p:cNvSpPr/>
            <p:nvPr/>
          </p:nvSpPr>
          <p:spPr>
            <a:xfrm>
              <a:off x="6685175" y="5152025"/>
              <a:ext cx="84275" cy="117275"/>
            </a:xfrm>
            <a:custGeom>
              <a:avLst/>
              <a:gdLst/>
              <a:ahLst/>
              <a:cxnLst/>
              <a:rect l="l" t="t" r="r" b="b"/>
              <a:pathLst>
                <a:path w="3371" h="4691" extrusionOk="0">
                  <a:moveTo>
                    <a:pt x="1368" y="1"/>
                  </a:moveTo>
                  <a:lnTo>
                    <a:pt x="1197" y="25"/>
                  </a:lnTo>
                  <a:lnTo>
                    <a:pt x="1026" y="99"/>
                  </a:lnTo>
                  <a:lnTo>
                    <a:pt x="855" y="172"/>
                  </a:lnTo>
                  <a:lnTo>
                    <a:pt x="709" y="270"/>
                  </a:lnTo>
                  <a:lnTo>
                    <a:pt x="562" y="392"/>
                  </a:lnTo>
                  <a:lnTo>
                    <a:pt x="440" y="538"/>
                  </a:lnTo>
                  <a:lnTo>
                    <a:pt x="318" y="685"/>
                  </a:lnTo>
                  <a:lnTo>
                    <a:pt x="220" y="856"/>
                  </a:lnTo>
                  <a:lnTo>
                    <a:pt x="147" y="1051"/>
                  </a:lnTo>
                  <a:lnTo>
                    <a:pt x="74" y="1247"/>
                  </a:lnTo>
                  <a:lnTo>
                    <a:pt x="49" y="1442"/>
                  </a:lnTo>
                  <a:lnTo>
                    <a:pt x="1" y="1662"/>
                  </a:lnTo>
                  <a:lnTo>
                    <a:pt x="1" y="1882"/>
                  </a:lnTo>
                  <a:lnTo>
                    <a:pt x="1" y="2101"/>
                  </a:lnTo>
                  <a:lnTo>
                    <a:pt x="25" y="2346"/>
                  </a:lnTo>
                  <a:lnTo>
                    <a:pt x="74" y="2565"/>
                  </a:lnTo>
                  <a:lnTo>
                    <a:pt x="147" y="2810"/>
                  </a:lnTo>
                  <a:lnTo>
                    <a:pt x="220" y="3054"/>
                  </a:lnTo>
                  <a:lnTo>
                    <a:pt x="342" y="3274"/>
                  </a:lnTo>
                  <a:lnTo>
                    <a:pt x="440" y="3493"/>
                  </a:lnTo>
                  <a:lnTo>
                    <a:pt x="587" y="3689"/>
                  </a:lnTo>
                  <a:lnTo>
                    <a:pt x="733" y="3860"/>
                  </a:lnTo>
                  <a:lnTo>
                    <a:pt x="880" y="4031"/>
                  </a:lnTo>
                  <a:lnTo>
                    <a:pt x="1051" y="4177"/>
                  </a:lnTo>
                  <a:lnTo>
                    <a:pt x="1222" y="4324"/>
                  </a:lnTo>
                  <a:lnTo>
                    <a:pt x="1393" y="4422"/>
                  </a:lnTo>
                  <a:lnTo>
                    <a:pt x="1564" y="4519"/>
                  </a:lnTo>
                  <a:lnTo>
                    <a:pt x="1759" y="4592"/>
                  </a:lnTo>
                  <a:lnTo>
                    <a:pt x="1954" y="4641"/>
                  </a:lnTo>
                  <a:lnTo>
                    <a:pt x="2125" y="4690"/>
                  </a:lnTo>
                  <a:lnTo>
                    <a:pt x="2516" y="4690"/>
                  </a:lnTo>
                  <a:lnTo>
                    <a:pt x="2687" y="4641"/>
                  </a:lnTo>
                  <a:lnTo>
                    <a:pt x="2882" y="4592"/>
                  </a:lnTo>
                  <a:lnTo>
                    <a:pt x="3029" y="4495"/>
                  </a:lnTo>
                  <a:lnTo>
                    <a:pt x="3151" y="4397"/>
                  </a:lnTo>
                  <a:lnTo>
                    <a:pt x="3249" y="4299"/>
                  </a:lnTo>
                  <a:lnTo>
                    <a:pt x="3322" y="4153"/>
                  </a:lnTo>
                  <a:lnTo>
                    <a:pt x="3371" y="4006"/>
                  </a:lnTo>
                  <a:lnTo>
                    <a:pt x="3371" y="3860"/>
                  </a:lnTo>
                  <a:lnTo>
                    <a:pt x="3371" y="3689"/>
                  </a:lnTo>
                  <a:lnTo>
                    <a:pt x="3347" y="3518"/>
                  </a:lnTo>
                  <a:lnTo>
                    <a:pt x="3249" y="3127"/>
                  </a:lnTo>
                  <a:lnTo>
                    <a:pt x="3078" y="2712"/>
                  </a:lnTo>
                  <a:lnTo>
                    <a:pt x="2712" y="1808"/>
                  </a:lnTo>
                  <a:lnTo>
                    <a:pt x="2370" y="953"/>
                  </a:lnTo>
                  <a:lnTo>
                    <a:pt x="2199" y="612"/>
                  </a:lnTo>
                  <a:lnTo>
                    <a:pt x="2028" y="343"/>
                  </a:lnTo>
                  <a:lnTo>
                    <a:pt x="1954" y="221"/>
                  </a:lnTo>
                  <a:lnTo>
                    <a:pt x="1857" y="123"/>
                  </a:lnTo>
                  <a:lnTo>
                    <a:pt x="1735" y="74"/>
                  </a:lnTo>
                  <a:lnTo>
                    <a:pt x="1637" y="25"/>
                  </a:lnTo>
                  <a:lnTo>
                    <a:pt x="14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44" name="Google Shape;1044;p38"/>
            <p:cNvSpPr/>
            <p:nvPr/>
          </p:nvSpPr>
          <p:spPr>
            <a:xfrm>
              <a:off x="6871400" y="5038475"/>
              <a:ext cx="105650" cy="145325"/>
            </a:xfrm>
            <a:custGeom>
              <a:avLst/>
              <a:gdLst/>
              <a:ahLst/>
              <a:cxnLst/>
              <a:rect l="l" t="t" r="r" b="b"/>
              <a:pathLst>
                <a:path w="4226" h="5813" extrusionOk="0">
                  <a:moveTo>
                    <a:pt x="1295" y="0"/>
                  </a:moveTo>
                  <a:lnTo>
                    <a:pt x="1100" y="49"/>
                  </a:lnTo>
                  <a:lnTo>
                    <a:pt x="953" y="98"/>
                  </a:lnTo>
                  <a:lnTo>
                    <a:pt x="807" y="196"/>
                  </a:lnTo>
                  <a:lnTo>
                    <a:pt x="684" y="318"/>
                  </a:lnTo>
                  <a:lnTo>
                    <a:pt x="587" y="464"/>
                  </a:lnTo>
                  <a:lnTo>
                    <a:pt x="489" y="660"/>
                  </a:lnTo>
                  <a:lnTo>
                    <a:pt x="391" y="855"/>
                  </a:lnTo>
                  <a:lnTo>
                    <a:pt x="269" y="1295"/>
                  </a:lnTo>
                  <a:lnTo>
                    <a:pt x="172" y="1808"/>
                  </a:lnTo>
                  <a:lnTo>
                    <a:pt x="49" y="2882"/>
                  </a:lnTo>
                  <a:lnTo>
                    <a:pt x="1" y="3151"/>
                  </a:lnTo>
                  <a:lnTo>
                    <a:pt x="1" y="3419"/>
                  </a:lnTo>
                  <a:lnTo>
                    <a:pt x="25" y="3688"/>
                  </a:lnTo>
                  <a:lnTo>
                    <a:pt x="74" y="3932"/>
                  </a:lnTo>
                  <a:lnTo>
                    <a:pt x="123" y="4177"/>
                  </a:lnTo>
                  <a:lnTo>
                    <a:pt x="196" y="4421"/>
                  </a:lnTo>
                  <a:lnTo>
                    <a:pt x="294" y="4641"/>
                  </a:lnTo>
                  <a:lnTo>
                    <a:pt x="416" y="4836"/>
                  </a:lnTo>
                  <a:lnTo>
                    <a:pt x="538" y="5031"/>
                  </a:lnTo>
                  <a:lnTo>
                    <a:pt x="684" y="5202"/>
                  </a:lnTo>
                  <a:lnTo>
                    <a:pt x="831" y="5373"/>
                  </a:lnTo>
                  <a:lnTo>
                    <a:pt x="1002" y="5495"/>
                  </a:lnTo>
                  <a:lnTo>
                    <a:pt x="1173" y="5618"/>
                  </a:lnTo>
                  <a:lnTo>
                    <a:pt x="1368" y="5691"/>
                  </a:lnTo>
                  <a:lnTo>
                    <a:pt x="1588" y="5764"/>
                  </a:lnTo>
                  <a:lnTo>
                    <a:pt x="1783" y="5813"/>
                  </a:lnTo>
                  <a:lnTo>
                    <a:pt x="2223" y="5813"/>
                  </a:lnTo>
                  <a:lnTo>
                    <a:pt x="2418" y="5764"/>
                  </a:lnTo>
                  <a:lnTo>
                    <a:pt x="2638" y="5715"/>
                  </a:lnTo>
                  <a:lnTo>
                    <a:pt x="2834" y="5618"/>
                  </a:lnTo>
                  <a:lnTo>
                    <a:pt x="3005" y="5520"/>
                  </a:lnTo>
                  <a:lnTo>
                    <a:pt x="3200" y="5373"/>
                  </a:lnTo>
                  <a:lnTo>
                    <a:pt x="3371" y="5227"/>
                  </a:lnTo>
                  <a:lnTo>
                    <a:pt x="3517" y="5056"/>
                  </a:lnTo>
                  <a:lnTo>
                    <a:pt x="3664" y="4860"/>
                  </a:lnTo>
                  <a:lnTo>
                    <a:pt x="3811" y="4665"/>
                  </a:lnTo>
                  <a:lnTo>
                    <a:pt x="3933" y="4445"/>
                  </a:lnTo>
                  <a:lnTo>
                    <a:pt x="4030" y="4201"/>
                  </a:lnTo>
                  <a:lnTo>
                    <a:pt x="4104" y="3957"/>
                  </a:lnTo>
                  <a:lnTo>
                    <a:pt x="4177" y="3688"/>
                  </a:lnTo>
                  <a:lnTo>
                    <a:pt x="4226" y="3419"/>
                  </a:lnTo>
                  <a:lnTo>
                    <a:pt x="4226" y="3151"/>
                  </a:lnTo>
                  <a:lnTo>
                    <a:pt x="4201" y="2858"/>
                  </a:lnTo>
                  <a:lnTo>
                    <a:pt x="4128" y="2589"/>
                  </a:lnTo>
                  <a:lnTo>
                    <a:pt x="4030" y="2296"/>
                  </a:lnTo>
                  <a:lnTo>
                    <a:pt x="3908" y="2027"/>
                  </a:lnTo>
                  <a:lnTo>
                    <a:pt x="3737" y="1734"/>
                  </a:lnTo>
                  <a:lnTo>
                    <a:pt x="3566" y="1490"/>
                  </a:lnTo>
                  <a:lnTo>
                    <a:pt x="3371" y="1221"/>
                  </a:lnTo>
                  <a:lnTo>
                    <a:pt x="3151" y="1002"/>
                  </a:lnTo>
                  <a:lnTo>
                    <a:pt x="2907" y="782"/>
                  </a:lnTo>
                  <a:lnTo>
                    <a:pt x="2687" y="586"/>
                  </a:lnTo>
                  <a:lnTo>
                    <a:pt x="2443" y="415"/>
                  </a:lnTo>
                  <a:lnTo>
                    <a:pt x="2199" y="269"/>
                  </a:lnTo>
                  <a:lnTo>
                    <a:pt x="1954" y="147"/>
                  </a:lnTo>
                  <a:lnTo>
                    <a:pt x="1710" y="74"/>
                  </a:lnTo>
                  <a:lnTo>
                    <a:pt x="1490" y="25"/>
                  </a:lnTo>
                  <a:lnTo>
                    <a:pt x="129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45" name="Google Shape;1045;p38"/>
            <p:cNvSpPr/>
            <p:nvPr/>
          </p:nvSpPr>
          <p:spPr>
            <a:xfrm>
              <a:off x="6944050" y="5155700"/>
              <a:ext cx="87350" cy="116025"/>
            </a:xfrm>
            <a:custGeom>
              <a:avLst/>
              <a:gdLst/>
              <a:ahLst/>
              <a:cxnLst/>
              <a:rect l="l" t="t" r="r" b="b"/>
              <a:pathLst>
                <a:path w="3494" h="4641" extrusionOk="0">
                  <a:moveTo>
                    <a:pt x="1979" y="0"/>
                  </a:moveTo>
                  <a:lnTo>
                    <a:pt x="1857" y="49"/>
                  </a:lnTo>
                  <a:lnTo>
                    <a:pt x="1735" y="98"/>
                  </a:lnTo>
                  <a:lnTo>
                    <a:pt x="1637" y="196"/>
                  </a:lnTo>
                  <a:lnTo>
                    <a:pt x="1540" y="294"/>
                  </a:lnTo>
                  <a:lnTo>
                    <a:pt x="1369" y="562"/>
                  </a:lnTo>
                  <a:lnTo>
                    <a:pt x="1173" y="904"/>
                  </a:lnTo>
                  <a:lnTo>
                    <a:pt x="782" y="1735"/>
                  </a:lnTo>
                  <a:lnTo>
                    <a:pt x="367" y="2614"/>
                  </a:lnTo>
                  <a:lnTo>
                    <a:pt x="196" y="3005"/>
                  </a:lnTo>
                  <a:lnTo>
                    <a:pt x="74" y="3395"/>
                  </a:lnTo>
                  <a:lnTo>
                    <a:pt x="25" y="3566"/>
                  </a:lnTo>
                  <a:lnTo>
                    <a:pt x="1" y="3737"/>
                  </a:lnTo>
                  <a:lnTo>
                    <a:pt x="25" y="3908"/>
                  </a:lnTo>
                  <a:lnTo>
                    <a:pt x="50" y="4055"/>
                  </a:lnTo>
                  <a:lnTo>
                    <a:pt x="99" y="4177"/>
                  </a:lnTo>
                  <a:lnTo>
                    <a:pt x="196" y="4299"/>
                  </a:lnTo>
                  <a:lnTo>
                    <a:pt x="318" y="4397"/>
                  </a:lnTo>
                  <a:lnTo>
                    <a:pt x="465" y="4494"/>
                  </a:lnTo>
                  <a:lnTo>
                    <a:pt x="636" y="4568"/>
                  </a:lnTo>
                  <a:lnTo>
                    <a:pt x="831" y="4616"/>
                  </a:lnTo>
                  <a:lnTo>
                    <a:pt x="1027" y="4641"/>
                  </a:lnTo>
                  <a:lnTo>
                    <a:pt x="1198" y="4641"/>
                  </a:lnTo>
                  <a:lnTo>
                    <a:pt x="1393" y="4616"/>
                  </a:lnTo>
                  <a:lnTo>
                    <a:pt x="1588" y="4568"/>
                  </a:lnTo>
                  <a:lnTo>
                    <a:pt x="1784" y="4494"/>
                  </a:lnTo>
                  <a:lnTo>
                    <a:pt x="1955" y="4421"/>
                  </a:lnTo>
                  <a:lnTo>
                    <a:pt x="2150" y="4323"/>
                  </a:lnTo>
                  <a:lnTo>
                    <a:pt x="2321" y="4201"/>
                  </a:lnTo>
                  <a:lnTo>
                    <a:pt x="2492" y="4055"/>
                  </a:lnTo>
                  <a:lnTo>
                    <a:pt x="2663" y="3884"/>
                  </a:lnTo>
                  <a:lnTo>
                    <a:pt x="2810" y="3713"/>
                  </a:lnTo>
                  <a:lnTo>
                    <a:pt x="2956" y="3517"/>
                  </a:lnTo>
                  <a:lnTo>
                    <a:pt x="3078" y="3322"/>
                  </a:lnTo>
                  <a:lnTo>
                    <a:pt x="3200" y="3102"/>
                  </a:lnTo>
                  <a:lnTo>
                    <a:pt x="3298" y="2882"/>
                  </a:lnTo>
                  <a:lnTo>
                    <a:pt x="3371" y="2638"/>
                  </a:lnTo>
                  <a:lnTo>
                    <a:pt x="3420" y="2418"/>
                  </a:lnTo>
                  <a:lnTo>
                    <a:pt x="3469" y="2174"/>
                  </a:lnTo>
                  <a:lnTo>
                    <a:pt x="3493" y="1954"/>
                  </a:lnTo>
                  <a:lnTo>
                    <a:pt x="3493" y="1735"/>
                  </a:lnTo>
                  <a:lnTo>
                    <a:pt x="3469" y="1515"/>
                  </a:lnTo>
                  <a:lnTo>
                    <a:pt x="3445" y="1319"/>
                  </a:lnTo>
                  <a:lnTo>
                    <a:pt x="3396" y="1124"/>
                  </a:lnTo>
                  <a:lnTo>
                    <a:pt x="3322" y="929"/>
                  </a:lnTo>
                  <a:lnTo>
                    <a:pt x="3249" y="758"/>
                  </a:lnTo>
                  <a:lnTo>
                    <a:pt x="3127" y="587"/>
                  </a:lnTo>
                  <a:lnTo>
                    <a:pt x="3005" y="440"/>
                  </a:lnTo>
                  <a:lnTo>
                    <a:pt x="2883" y="318"/>
                  </a:lnTo>
                  <a:lnTo>
                    <a:pt x="2736" y="196"/>
                  </a:lnTo>
                  <a:lnTo>
                    <a:pt x="2565" y="98"/>
                  </a:lnTo>
                  <a:lnTo>
                    <a:pt x="2394" y="49"/>
                  </a:lnTo>
                  <a:lnTo>
                    <a:pt x="22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46" name="Google Shape;1046;p38"/>
            <p:cNvSpPr/>
            <p:nvPr/>
          </p:nvSpPr>
          <p:spPr>
            <a:xfrm>
              <a:off x="6727300" y="5185625"/>
              <a:ext cx="263800" cy="248525"/>
            </a:xfrm>
            <a:custGeom>
              <a:avLst/>
              <a:gdLst/>
              <a:ahLst/>
              <a:cxnLst/>
              <a:rect l="l" t="t" r="r" b="b"/>
              <a:pathLst>
                <a:path w="10552" h="9941" extrusionOk="0">
                  <a:moveTo>
                    <a:pt x="5252" y="0"/>
                  </a:moveTo>
                  <a:lnTo>
                    <a:pt x="4959" y="25"/>
                  </a:lnTo>
                  <a:lnTo>
                    <a:pt x="4666" y="73"/>
                  </a:lnTo>
                  <a:lnTo>
                    <a:pt x="4372" y="171"/>
                  </a:lnTo>
                  <a:lnTo>
                    <a:pt x="4104" y="293"/>
                  </a:lnTo>
                  <a:lnTo>
                    <a:pt x="3835" y="464"/>
                  </a:lnTo>
                  <a:lnTo>
                    <a:pt x="3591" y="635"/>
                  </a:lnTo>
                  <a:lnTo>
                    <a:pt x="3371" y="855"/>
                  </a:lnTo>
                  <a:lnTo>
                    <a:pt x="3176" y="1124"/>
                  </a:lnTo>
                  <a:lnTo>
                    <a:pt x="3029" y="1343"/>
                  </a:lnTo>
                  <a:lnTo>
                    <a:pt x="2907" y="1612"/>
                  </a:lnTo>
                  <a:lnTo>
                    <a:pt x="2809" y="1856"/>
                  </a:lnTo>
                  <a:lnTo>
                    <a:pt x="2736" y="2125"/>
                  </a:lnTo>
                  <a:lnTo>
                    <a:pt x="2565" y="2662"/>
                  </a:lnTo>
                  <a:lnTo>
                    <a:pt x="2492" y="2931"/>
                  </a:lnTo>
                  <a:lnTo>
                    <a:pt x="2394" y="3200"/>
                  </a:lnTo>
                  <a:lnTo>
                    <a:pt x="2248" y="3444"/>
                  </a:lnTo>
                  <a:lnTo>
                    <a:pt x="2101" y="3688"/>
                  </a:lnTo>
                  <a:lnTo>
                    <a:pt x="1906" y="3908"/>
                  </a:lnTo>
                  <a:lnTo>
                    <a:pt x="1735" y="4103"/>
                  </a:lnTo>
                  <a:lnTo>
                    <a:pt x="1320" y="4470"/>
                  </a:lnTo>
                  <a:lnTo>
                    <a:pt x="904" y="4860"/>
                  </a:lnTo>
                  <a:lnTo>
                    <a:pt x="709" y="5080"/>
                  </a:lnTo>
                  <a:lnTo>
                    <a:pt x="514" y="5324"/>
                  </a:lnTo>
                  <a:lnTo>
                    <a:pt x="367" y="5569"/>
                  </a:lnTo>
                  <a:lnTo>
                    <a:pt x="245" y="5837"/>
                  </a:lnTo>
                  <a:lnTo>
                    <a:pt x="147" y="6130"/>
                  </a:lnTo>
                  <a:lnTo>
                    <a:pt x="74" y="6423"/>
                  </a:lnTo>
                  <a:lnTo>
                    <a:pt x="25" y="6741"/>
                  </a:lnTo>
                  <a:lnTo>
                    <a:pt x="1" y="7034"/>
                  </a:lnTo>
                  <a:lnTo>
                    <a:pt x="25" y="7327"/>
                  </a:lnTo>
                  <a:lnTo>
                    <a:pt x="50" y="7620"/>
                  </a:lnTo>
                  <a:lnTo>
                    <a:pt x="123" y="7889"/>
                  </a:lnTo>
                  <a:lnTo>
                    <a:pt x="221" y="8158"/>
                  </a:lnTo>
                  <a:lnTo>
                    <a:pt x="318" y="8426"/>
                  </a:lnTo>
                  <a:lnTo>
                    <a:pt x="440" y="8646"/>
                  </a:lnTo>
                  <a:lnTo>
                    <a:pt x="611" y="8890"/>
                  </a:lnTo>
                  <a:lnTo>
                    <a:pt x="782" y="9086"/>
                  </a:lnTo>
                  <a:lnTo>
                    <a:pt x="953" y="9281"/>
                  </a:lnTo>
                  <a:lnTo>
                    <a:pt x="1149" y="9428"/>
                  </a:lnTo>
                  <a:lnTo>
                    <a:pt x="1368" y="9574"/>
                  </a:lnTo>
                  <a:lnTo>
                    <a:pt x="1613" y="9696"/>
                  </a:lnTo>
                  <a:lnTo>
                    <a:pt x="1857" y="9794"/>
                  </a:lnTo>
                  <a:lnTo>
                    <a:pt x="2101" y="9867"/>
                  </a:lnTo>
                  <a:lnTo>
                    <a:pt x="2370" y="9916"/>
                  </a:lnTo>
                  <a:lnTo>
                    <a:pt x="2614" y="9940"/>
                  </a:lnTo>
                  <a:lnTo>
                    <a:pt x="2980" y="9916"/>
                  </a:lnTo>
                  <a:lnTo>
                    <a:pt x="3347" y="9818"/>
                  </a:lnTo>
                  <a:lnTo>
                    <a:pt x="3689" y="9696"/>
                  </a:lnTo>
                  <a:lnTo>
                    <a:pt x="4006" y="9501"/>
                  </a:lnTo>
                  <a:lnTo>
                    <a:pt x="4153" y="9403"/>
                  </a:lnTo>
                  <a:lnTo>
                    <a:pt x="4299" y="9330"/>
                  </a:lnTo>
                  <a:lnTo>
                    <a:pt x="4446" y="9305"/>
                  </a:lnTo>
                  <a:lnTo>
                    <a:pt x="4592" y="9257"/>
                  </a:lnTo>
                  <a:lnTo>
                    <a:pt x="4910" y="9232"/>
                  </a:lnTo>
                  <a:lnTo>
                    <a:pt x="5642" y="9232"/>
                  </a:lnTo>
                  <a:lnTo>
                    <a:pt x="5960" y="9257"/>
                  </a:lnTo>
                  <a:lnTo>
                    <a:pt x="6106" y="9305"/>
                  </a:lnTo>
                  <a:lnTo>
                    <a:pt x="6253" y="9330"/>
                  </a:lnTo>
                  <a:lnTo>
                    <a:pt x="6400" y="9403"/>
                  </a:lnTo>
                  <a:lnTo>
                    <a:pt x="6546" y="9501"/>
                  </a:lnTo>
                  <a:lnTo>
                    <a:pt x="6864" y="9696"/>
                  </a:lnTo>
                  <a:lnTo>
                    <a:pt x="7206" y="9818"/>
                  </a:lnTo>
                  <a:lnTo>
                    <a:pt x="7572" y="9916"/>
                  </a:lnTo>
                  <a:lnTo>
                    <a:pt x="7938" y="9940"/>
                  </a:lnTo>
                  <a:lnTo>
                    <a:pt x="8207" y="9916"/>
                  </a:lnTo>
                  <a:lnTo>
                    <a:pt x="8451" y="9867"/>
                  </a:lnTo>
                  <a:lnTo>
                    <a:pt x="8695" y="9794"/>
                  </a:lnTo>
                  <a:lnTo>
                    <a:pt x="8940" y="9696"/>
                  </a:lnTo>
                  <a:lnTo>
                    <a:pt x="9184" y="9574"/>
                  </a:lnTo>
                  <a:lnTo>
                    <a:pt x="9404" y="9428"/>
                  </a:lnTo>
                  <a:lnTo>
                    <a:pt x="9599" y="9281"/>
                  </a:lnTo>
                  <a:lnTo>
                    <a:pt x="9770" y="9086"/>
                  </a:lnTo>
                  <a:lnTo>
                    <a:pt x="9941" y="8890"/>
                  </a:lnTo>
                  <a:lnTo>
                    <a:pt x="10112" y="8646"/>
                  </a:lnTo>
                  <a:lnTo>
                    <a:pt x="10234" y="8426"/>
                  </a:lnTo>
                  <a:lnTo>
                    <a:pt x="10332" y="8158"/>
                  </a:lnTo>
                  <a:lnTo>
                    <a:pt x="10429" y="7889"/>
                  </a:lnTo>
                  <a:lnTo>
                    <a:pt x="10503" y="7620"/>
                  </a:lnTo>
                  <a:lnTo>
                    <a:pt x="10527" y="7327"/>
                  </a:lnTo>
                  <a:lnTo>
                    <a:pt x="10551" y="7034"/>
                  </a:lnTo>
                  <a:lnTo>
                    <a:pt x="10527" y="6741"/>
                  </a:lnTo>
                  <a:lnTo>
                    <a:pt x="10478" y="6423"/>
                  </a:lnTo>
                  <a:lnTo>
                    <a:pt x="10405" y="6130"/>
                  </a:lnTo>
                  <a:lnTo>
                    <a:pt x="10307" y="5837"/>
                  </a:lnTo>
                  <a:lnTo>
                    <a:pt x="10185" y="5569"/>
                  </a:lnTo>
                  <a:lnTo>
                    <a:pt x="10039" y="5324"/>
                  </a:lnTo>
                  <a:lnTo>
                    <a:pt x="9843" y="5080"/>
                  </a:lnTo>
                  <a:lnTo>
                    <a:pt x="9648" y="4860"/>
                  </a:lnTo>
                  <a:lnTo>
                    <a:pt x="9233" y="4470"/>
                  </a:lnTo>
                  <a:lnTo>
                    <a:pt x="8817" y="4103"/>
                  </a:lnTo>
                  <a:lnTo>
                    <a:pt x="8646" y="3908"/>
                  </a:lnTo>
                  <a:lnTo>
                    <a:pt x="8451" y="3688"/>
                  </a:lnTo>
                  <a:lnTo>
                    <a:pt x="8305" y="3444"/>
                  </a:lnTo>
                  <a:lnTo>
                    <a:pt x="8158" y="3200"/>
                  </a:lnTo>
                  <a:lnTo>
                    <a:pt x="8060" y="2931"/>
                  </a:lnTo>
                  <a:lnTo>
                    <a:pt x="7963" y="2662"/>
                  </a:lnTo>
                  <a:lnTo>
                    <a:pt x="7816" y="2125"/>
                  </a:lnTo>
                  <a:lnTo>
                    <a:pt x="7743" y="1856"/>
                  </a:lnTo>
                  <a:lnTo>
                    <a:pt x="7645" y="1612"/>
                  </a:lnTo>
                  <a:lnTo>
                    <a:pt x="7523" y="1343"/>
                  </a:lnTo>
                  <a:lnTo>
                    <a:pt x="7376" y="1124"/>
                  </a:lnTo>
                  <a:lnTo>
                    <a:pt x="7181" y="855"/>
                  </a:lnTo>
                  <a:lnTo>
                    <a:pt x="6961" y="635"/>
                  </a:lnTo>
                  <a:lnTo>
                    <a:pt x="6717" y="464"/>
                  </a:lnTo>
                  <a:lnTo>
                    <a:pt x="6448" y="293"/>
                  </a:lnTo>
                  <a:lnTo>
                    <a:pt x="6180" y="171"/>
                  </a:lnTo>
                  <a:lnTo>
                    <a:pt x="5887" y="73"/>
                  </a:lnTo>
                  <a:lnTo>
                    <a:pt x="5594" y="25"/>
                  </a:lnTo>
                  <a:lnTo>
                    <a:pt x="53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047" name="Google Shape;1047;p38"/>
          <p:cNvGrpSpPr/>
          <p:nvPr/>
        </p:nvGrpSpPr>
        <p:grpSpPr>
          <a:xfrm>
            <a:off x="6283418" y="2106199"/>
            <a:ext cx="432570" cy="421334"/>
            <a:chOff x="5926225" y="921350"/>
            <a:chExt cx="517800" cy="504350"/>
          </a:xfrm>
        </p:grpSpPr>
        <p:sp>
          <p:nvSpPr>
            <p:cNvPr id="1048" name="Google Shape;1048;p38"/>
            <p:cNvSpPr/>
            <p:nvPr/>
          </p:nvSpPr>
          <p:spPr>
            <a:xfrm>
              <a:off x="5926225" y="921350"/>
              <a:ext cx="517800" cy="504350"/>
            </a:xfrm>
            <a:custGeom>
              <a:avLst/>
              <a:gdLst/>
              <a:ahLst/>
              <a:cxnLst/>
              <a:rect l="l" t="t" r="r" b="b"/>
              <a:pathLst>
                <a:path w="20712" h="20174" extrusionOk="0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1C232"/>
                </a:solidFill>
              </a:endParaRPr>
            </a:p>
          </p:txBody>
        </p:sp>
        <p:sp>
          <p:nvSpPr>
            <p:cNvPr id="1049" name="Google Shape;1049;p38"/>
            <p:cNvSpPr/>
            <p:nvPr/>
          </p:nvSpPr>
          <p:spPr>
            <a:xfrm>
              <a:off x="6016600" y="1005000"/>
              <a:ext cx="337050" cy="337050"/>
            </a:xfrm>
            <a:custGeom>
              <a:avLst/>
              <a:gdLst/>
              <a:ahLst/>
              <a:cxnLst/>
              <a:rect l="l" t="t" r="r" b="b"/>
              <a:pathLst>
                <a:path w="13482" h="13482" extrusionOk="0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1C232"/>
                </a:solidFill>
              </a:endParaRPr>
            </a:p>
          </p:txBody>
        </p:sp>
      </p:grpSp>
      <p:sp>
        <p:nvSpPr>
          <p:cNvPr id="1050" name="Google Shape;1050;p38"/>
          <p:cNvSpPr/>
          <p:nvPr/>
        </p:nvSpPr>
        <p:spPr>
          <a:xfrm>
            <a:off x="6477338" y="2342256"/>
            <a:ext cx="400950" cy="226498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51" name="Google Shape;1051;p38"/>
          <p:cNvGrpSpPr/>
          <p:nvPr/>
        </p:nvGrpSpPr>
        <p:grpSpPr>
          <a:xfrm>
            <a:off x="7168405" y="2085579"/>
            <a:ext cx="432570" cy="421334"/>
            <a:chOff x="5926225" y="921350"/>
            <a:chExt cx="517800" cy="504350"/>
          </a:xfrm>
        </p:grpSpPr>
        <p:sp>
          <p:nvSpPr>
            <p:cNvPr id="1052" name="Google Shape;1052;p38"/>
            <p:cNvSpPr/>
            <p:nvPr/>
          </p:nvSpPr>
          <p:spPr>
            <a:xfrm>
              <a:off x="5926225" y="921350"/>
              <a:ext cx="517800" cy="504350"/>
            </a:xfrm>
            <a:custGeom>
              <a:avLst/>
              <a:gdLst/>
              <a:ahLst/>
              <a:cxnLst/>
              <a:rect l="l" t="t" r="r" b="b"/>
              <a:pathLst>
                <a:path w="20712" h="20174" extrusionOk="0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38"/>
            <p:cNvSpPr/>
            <p:nvPr/>
          </p:nvSpPr>
          <p:spPr>
            <a:xfrm>
              <a:off x="6016600" y="1005000"/>
              <a:ext cx="337050" cy="337050"/>
            </a:xfrm>
            <a:custGeom>
              <a:avLst/>
              <a:gdLst/>
              <a:ahLst/>
              <a:cxnLst/>
              <a:rect l="l" t="t" r="r" b="b"/>
              <a:pathLst>
                <a:path w="13482" h="13482" extrusionOk="0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54" name="Google Shape;1054;p38"/>
          <p:cNvSpPr/>
          <p:nvPr/>
        </p:nvSpPr>
        <p:spPr>
          <a:xfrm>
            <a:off x="7362326" y="2321636"/>
            <a:ext cx="400950" cy="226498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55" name="Google Shape;1055;p38"/>
          <p:cNvGrpSpPr/>
          <p:nvPr/>
        </p:nvGrpSpPr>
        <p:grpSpPr>
          <a:xfrm>
            <a:off x="6283685" y="2834621"/>
            <a:ext cx="1075937" cy="1047989"/>
            <a:chOff x="5926225" y="921350"/>
            <a:chExt cx="517800" cy="504350"/>
          </a:xfrm>
        </p:grpSpPr>
        <p:sp>
          <p:nvSpPr>
            <p:cNvPr id="1056" name="Google Shape;1056;p38"/>
            <p:cNvSpPr/>
            <p:nvPr/>
          </p:nvSpPr>
          <p:spPr>
            <a:xfrm>
              <a:off x="5926225" y="921350"/>
              <a:ext cx="517800" cy="504350"/>
            </a:xfrm>
            <a:custGeom>
              <a:avLst/>
              <a:gdLst/>
              <a:ahLst/>
              <a:cxnLst/>
              <a:rect l="l" t="t" r="r" b="b"/>
              <a:pathLst>
                <a:path w="20712" h="20174" extrusionOk="0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accent2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38"/>
            <p:cNvSpPr/>
            <p:nvPr/>
          </p:nvSpPr>
          <p:spPr>
            <a:xfrm>
              <a:off x="6016600" y="1005000"/>
              <a:ext cx="337050" cy="337050"/>
            </a:xfrm>
            <a:custGeom>
              <a:avLst/>
              <a:gdLst/>
              <a:ahLst/>
              <a:cxnLst/>
              <a:rect l="l" t="t" r="r" b="b"/>
              <a:pathLst>
                <a:path w="13482" h="13482" extrusionOk="0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accent2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58" name="Google Shape;1058;p38"/>
          <p:cNvSpPr/>
          <p:nvPr/>
        </p:nvSpPr>
        <p:spPr>
          <a:xfrm>
            <a:off x="6765998" y="3421718"/>
            <a:ext cx="997288" cy="563371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w="9525" cap="flat" cmpd="sng">
            <a:solidFill>
              <a:schemeClr val="accent5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9" name="Google Shape;1059;p38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26</a:t>
            </a:fld>
            <a:endParaRPr/>
          </a:p>
        </p:txBody>
      </p:sp>
      <p:sp>
        <p:nvSpPr>
          <p:cNvPr id="1060" name="Google Shape;1060;p38"/>
          <p:cNvSpPr txBox="1">
            <a:spLocks noGrp="1"/>
          </p:cNvSpPr>
          <p:nvPr>
            <p:ph type="body" idx="4294967295"/>
          </p:nvPr>
        </p:nvSpPr>
        <p:spPr>
          <a:xfrm>
            <a:off x="6248575" y="3994963"/>
            <a:ext cx="2438100" cy="563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900" b="1"/>
              <a:t>Find more icons at </a:t>
            </a:r>
            <a:r>
              <a:rPr lang="en" sz="900" u="sng">
                <a:solidFill>
                  <a:schemeClr val="hlink"/>
                </a:solidFill>
                <a:hlinkClick r:id="rId3"/>
              </a:rPr>
              <a:t>slidescarnival.com/extra-free-resources-icons-and-maps</a:t>
            </a:r>
            <a:endParaRPr sz="9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900" b="1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Google Shape;1065;p39"/>
          <p:cNvSpPr txBox="1"/>
          <p:nvPr/>
        </p:nvSpPr>
        <p:spPr>
          <a:xfrm>
            <a:off x="1189100" y="2298050"/>
            <a:ext cx="7327500" cy="257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chemeClr val="lt1"/>
                </a:solidFill>
                <a:highlight>
                  <a:schemeClr val="dk1"/>
                </a:highlight>
                <a:latin typeface="Barlow Light"/>
                <a:ea typeface="Barlow Light"/>
                <a:cs typeface="Barlow Light"/>
                <a:sym typeface="Barlow Light"/>
              </a:rPr>
              <a:t> and many more...</a:t>
            </a:r>
            <a:endParaRPr sz="2400">
              <a:solidFill>
                <a:schemeClr val="lt1"/>
              </a:solidFill>
              <a:highlight>
                <a:schemeClr val="dk1"/>
              </a:highlight>
              <a:latin typeface="Barlow Light"/>
              <a:ea typeface="Barlow Light"/>
              <a:cs typeface="Barlow Light"/>
              <a:sym typeface="Barlow Light"/>
            </a:endParaRPr>
          </a:p>
        </p:txBody>
      </p:sp>
      <p:sp>
        <p:nvSpPr>
          <p:cNvPr id="1066" name="Google Shape;1066;p39"/>
          <p:cNvSpPr txBox="1"/>
          <p:nvPr/>
        </p:nvSpPr>
        <p:spPr>
          <a:xfrm>
            <a:off x="1029975" y="780214"/>
            <a:ext cx="1440600" cy="12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200">
                <a:solidFill>
                  <a:schemeClr val="accent1"/>
                </a:solidFill>
              </a:rPr>
              <a:t>😉</a:t>
            </a:r>
            <a:endParaRPr sz="7200">
              <a:solidFill>
                <a:schemeClr val="accent1"/>
              </a:solidFill>
            </a:endParaRPr>
          </a:p>
        </p:txBody>
      </p:sp>
      <p:sp>
        <p:nvSpPr>
          <p:cNvPr id="1067" name="Google Shape;1067;p39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27</a:t>
            </a:fld>
            <a:endParaRPr/>
          </a:p>
        </p:txBody>
      </p:sp>
      <p:sp>
        <p:nvSpPr>
          <p:cNvPr id="1068" name="Google Shape;1068;p39"/>
          <p:cNvSpPr txBox="1">
            <a:spLocks noGrp="1"/>
          </p:cNvSpPr>
          <p:nvPr>
            <p:ph type="body" idx="4294967295"/>
          </p:nvPr>
        </p:nvSpPr>
        <p:spPr>
          <a:xfrm>
            <a:off x="2657725" y="780225"/>
            <a:ext cx="5859000" cy="115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b="1"/>
              <a:t>You can also use any emoji as an icon!</a:t>
            </a:r>
            <a:br>
              <a:rPr lang="en" sz="1400"/>
            </a:br>
            <a:r>
              <a:rPr lang="en" sz="1400"/>
              <a:t>And of course it resizes without losing quality.</a:t>
            </a:r>
            <a:endParaRPr sz="14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How? Follow Google instructions </a:t>
            </a:r>
            <a:r>
              <a:rPr lang="en" sz="1400" u="sng">
                <a:hlinkClick r:id="rId3"/>
              </a:rPr>
              <a:t>https://twitter.com/googledocs/status/730087240156643328</a:t>
            </a:r>
            <a:endParaRPr sz="14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3" name="Google Shape;1073;p40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4" name="Google Shape;1074;p40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sz="1800" b="1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075" name="Google Shape;1075;p40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1076" name="Google Shape;1076;p40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1077" name="Google Shape;1077;p40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078" name="Google Shape;1078;p40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avLst/>
                <a:gdLst/>
                <a:ahLst/>
                <a:cxnLst/>
                <a:rect l="l" t="t" r="r" b="b"/>
                <a:pathLst>
                  <a:path w="5929" h="5947" extrusionOk="0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079" name="Google Shape;1079;p40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1080" name="Google Shape;1080;p40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081" name="Google Shape;1081;p40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avLst/>
                <a:gdLst/>
                <a:ahLst/>
                <a:cxnLst/>
                <a:rect l="l" t="t" r="r" b="b"/>
                <a:pathLst>
                  <a:path w="6674" h="5928" extrusionOk="0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082" name="Google Shape;1082;p40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1083" name="Google Shape;1083;p40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084" name="Google Shape;1084;p40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avLst/>
                <a:gdLst/>
                <a:ahLst/>
                <a:cxnLst/>
                <a:rect l="l" t="t" r="r" b="b"/>
                <a:pathLst>
                  <a:path w="5929" h="5947" extrusionOk="0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085" name="Google Shape;1085;p40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1086" name="Google Shape;1086;p40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087" name="Google Shape;1087;p40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avLst/>
                <a:gdLst/>
                <a:ahLst/>
                <a:cxnLst/>
                <a:rect l="l" t="t" r="r" b="b"/>
                <a:pathLst>
                  <a:path w="7439" h="5929" extrusionOk="0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15"/>
          <p:cNvSpPr txBox="1">
            <a:spLocks noGrp="1"/>
          </p:cNvSpPr>
          <p:nvPr>
            <p:ph type="ctrTitle"/>
          </p:nvPr>
        </p:nvSpPr>
        <p:spPr>
          <a:xfrm>
            <a:off x="603425" y="1794125"/>
            <a:ext cx="5497200" cy="872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 Transition Headline</a:t>
            </a:r>
            <a:endParaRPr/>
          </a:p>
        </p:txBody>
      </p:sp>
      <p:sp>
        <p:nvSpPr>
          <p:cNvPr id="531" name="Google Shape;531;p15"/>
          <p:cNvSpPr txBox="1">
            <a:spLocks noGrp="1"/>
          </p:cNvSpPr>
          <p:nvPr>
            <p:ph type="subTitle" idx="1"/>
          </p:nvPr>
        </p:nvSpPr>
        <p:spPr>
          <a:xfrm>
            <a:off x="603425" y="2604674"/>
            <a:ext cx="5497200" cy="37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16"/>
          <p:cNvSpPr txBox="1">
            <a:spLocks noGrp="1"/>
          </p:cNvSpPr>
          <p:nvPr>
            <p:ph type="ctrTitle" idx="4294967295"/>
          </p:nvPr>
        </p:nvSpPr>
        <p:spPr>
          <a:xfrm>
            <a:off x="4201550" y="1202463"/>
            <a:ext cx="4288800" cy="832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accent1"/>
                </a:solidFill>
              </a:rPr>
              <a:t>Hello!</a:t>
            </a:r>
            <a:endParaRPr sz="6000">
              <a:solidFill>
                <a:schemeClr val="accent1"/>
              </a:solidFill>
            </a:endParaRPr>
          </a:p>
        </p:txBody>
      </p:sp>
      <p:sp>
        <p:nvSpPr>
          <p:cNvPr id="537" name="Google Shape;537;p16"/>
          <p:cNvSpPr txBox="1">
            <a:spLocks noGrp="1"/>
          </p:cNvSpPr>
          <p:nvPr>
            <p:ph type="subTitle" idx="4294967295"/>
          </p:nvPr>
        </p:nvSpPr>
        <p:spPr>
          <a:xfrm>
            <a:off x="4201550" y="2063638"/>
            <a:ext cx="4288800" cy="187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highlight>
                  <a:schemeClr val="accent1"/>
                </a:highlight>
                <a:latin typeface="Barlow SemiBold"/>
                <a:ea typeface="Barlow SemiBold"/>
                <a:cs typeface="Barlow SemiBold"/>
                <a:sym typeface="Barlow SemiBold"/>
              </a:rPr>
              <a:t>I am Jayden Smith</a:t>
            </a:r>
            <a:endParaRPr>
              <a:highlight>
                <a:schemeClr val="accent1"/>
              </a:highlight>
              <a:latin typeface="Barlow SemiBold"/>
              <a:ea typeface="Barlow SemiBold"/>
              <a:cs typeface="Barlow SemiBold"/>
              <a:sym typeface="Barlow SemiBold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 am here because I love to give presentations. 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 can find me at @username</a:t>
            </a:r>
            <a:endParaRPr b="1"/>
          </a:p>
        </p:txBody>
      </p:sp>
      <p:sp>
        <p:nvSpPr>
          <p:cNvPr id="538" name="Google Shape;538;p16"/>
          <p:cNvSpPr txBox="1">
            <a:spLocks noGrp="1"/>
          </p:cNvSpPr>
          <p:nvPr>
            <p:ph type="sldNum" idx="12"/>
          </p:nvPr>
        </p:nvSpPr>
        <p:spPr>
          <a:xfrm>
            <a:off x="849050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</a:rPr>
              <a:t>4</a:t>
            </a:fld>
            <a:endParaRPr>
              <a:solidFill>
                <a:schemeClr val="dk1"/>
              </a:solidFill>
            </a:endParaRPr>
          </a:p>
        </p:txBody>
      </p:sp>
      <p:pic>
        <p:nvPicPr>
          <p:cNvPr id="539" name="Google Shape;539;p16"/>
          <p:cNvPicPr preferRelativeResize="0"/>
          <p:nvPr/>
        </p:nvPicPr>
        <p:blipFill rotWithShape="1">
          <a:blip r:embed="rId3">
            <a:alphaModFix/>
          </a:blip>
          <a:srcRect l="33292" r="15598"/>
          <a:stretch/>
        </p:blipFill>
        <p:spPr>
          <a:xfrm>
            <a:off x="648603" y="0"/>
            <a:ext cx="292085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17"/>
          <p:cNvSpPr txBox="1">
            <a:spLocks noGrp="1"/>
          </p:cNvSpPr>
          <p:nvPr>
            <p:ph type="body" idx="1"/>
          </p:nvPr>
        </p:nvSpPr>
        <p:spPr>
          <a:xfrm>
            <a:off x="1699000" y="660475"/>
            <a:ext cx="5045400" cy="382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Quotations are commonly printed as a means of inspiration and to invoke philosophical thoughts from the reader.</a:t>
            </a:r>
            <a:endParaRPr/>
          </a:p>
        </p:txBody>
      </p:sp>
      <p:sp>
        <p:nvSpPr>
          <p:cNvPr id="545" name="Google Shape;545;p17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18"/>
          <p:cNvSpPr txBox="1">
            <a:spLocks noGrp="1"/>
          </p:cNvSpPr>
          <p:nvPr>
            <p:ph type="title"/>
          </p:nvPr>
        </p:nvSpPr>
        <p:spPr>
          <a:xfrm>
            <a:off x="661100" y="664300"/>
            <a:ext cx="78432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slide title</a:t>
            </a:r>
            <a:endParaRPr/>
          </a:p>
        </p:txBody>
      </p:sp>
      <p:sp>
        <p:nvSpPr>
          <p:cNvPr id="551" name="Google Shape;551;p18"/>
          <p:cNvSpPr txBox="1">
            <a:spLocks noGrp="1"/>
          </p:cNvSpPr>
          <p:nvPr>
            <p:ph type="body" idx="1"/>
          </p:nvPr>
        </p:nvSpPr>
        <p:spPr>
          <a:xfrm>
            <a:off x="1199775" y="1599700"/>
            <a:ext cx="6650700" cy="288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▪"/>
            </a:pPr>
            <a:r>
              <a:rPr lang="en"/>
              <a:t>Here you have a list of items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"/>
              <a:t>And some text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"/>
              <a:t>But remember not to overload your slides with content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sp>
        <p:nvSpPr>
          <p:cNvPr id="552" name="Google Shape;552;p18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19"/>
          <p:cNvSpPr txBox="1">
            <a:spLocks noGrp="1"/>
          </p:cNvSpPr>
          <p:nvPr>
            <p:ph type="ctrTitle" idx="4294967295"/>
          </p:nvPr>
        </p:nvSpPr>
        <p:spPr>
          <a:xfrm>
            <a:off x="1255900" y="1531950"/>
            <a:ext cx="37884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accent1"/>
                </a:solidFill>
              </a:rPr>
              <a:t>Big concept</a:t>
            </a:r>
            <a:endParaRPr sz="7200">
              <a:solidFill>
                <a:schemeClr val="accent1"/>
              </a:solidFill>
            </a:endParaRPr>
          </a:p>
        </p:txBody>
      </p:sp>
      <p:sp>
        <p:nvSpPr>
          <p:cNvPr id="558" name="Google Shape;558;p19"/>
          <p:cNvSpPr txBox="1">
            <a:spLocks noGrp="1"/>
          </p:cNvSpPr>
          <p:nvPr>
            <p:ph type="subTitle" idx="4294967295"/>
          </p:nvPr>
        </p:nvSpPr>
        <p:spPr>
          <a:xfrm>
            <a:off x="1255900" y="2750552"/>
            <a:ext cx="37884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Bring the attention of your audience over a key concept using icons or illustrations</a:t>
            </a:r>
            <a:endParaRPr/>
          </a:p>
        </p:txBody>
      </p:sp>
      <p:sp>
        <p:nvSpPr>
          <p:cNvPr id="559" name="Google Shape;559;p19"/>
          <p:cNvSpPr/>
          <p:nvPr/>
        </p:nvSpPr>
        <p:spPr>
          <a:xfrm>
            <a:off x="7143443" y="3303311"/>
            <a:ext cx="312610" cy="298491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0" name="Google Shape;560;p19"/>
          <p:cNvGrpSpPr/>
          <p:nvPr/>
        </p:nvGrpSpPr>
        <p:grpSpPr>
          <a:xfrm>
            <a:off x="6755340" y="1626985"/>
            <a:ext cx="1339230" cy="1339557"/>
            <a:chOff x="6654650" y="3665275"/>
            <a:chExt cx="409100" cy="409125"/>
          </a:xfrm>
        </p:grpSpPr>
        <p:sp>
          <p:nvSpPr>
            <p:cNvPr id="561" name="Google Shape;561;p19"/>
            <p:cNvSpPr/>
            <p:nvPr/>
          </p:nvSpPr>
          <p:spPr>
            <a:xfrm>
              <a:off x="6808525" y="3819150"/>
              <a:ext cx="211875" cy="211900"/>
            </a:xfrm>
            <a:custGeom>
              <a:avLst/>
              <a:gdLst/>
              <a:ahLst/>
              <a:cxnLst/>
              <a:rect l="l" t="t" r="r" b="b"/>
              <a:pathLst>
                <a:path w="8475" h="8476" extrusionOk="0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19"/>
            <p:cNvSpPr/>
            <p:nvPr/>
          </p:nvSpPr>
          <p:spPr>
            <a:xfrm>
              <a:off x="6654650" y="3665275"/>
              <a:ext cx="409100" cy="409125"/>
            </a:xfrm>
            <a:custGeom>
              <a:avLst/>
              <a:gdLst/>
              <a:ahLst/>
              <a:cxnLst/>
              <a:rect l="l" t="t" r="r" b="b"/>
              <a:pathLst>
                <a:path w="16364" h="16365" extrusionOk="0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3" name="Google Shape;563;p19"/>
          <p:cNvGrpSpPr/>
          <p:nvPr/>
        </p:nvGrpSpPr>
        <p:grpSpPr>
          <a:xfrm rot="1056911">
            <a:off x="5464610" y="2680280"/>
            <a:ext cx="884776" cy="884897"/>
            <a:chOff x="570875" y="4322250"/>
            <a:chExt cx="443300" cy="443325"/>
          </a:xfrm>
        </p:grpSpPr>
        <p:sp>
          <p:nvSpPr>
            <p:cNvPr id="564" name="Google Shape;564;p19"/>
            <p:cNvSpPr/>
            <p:nvPr/>
          </p:nvSpPr>
          <p:spPr>
            <a:xfrm>
              <a:off x="570875" y="4322250"/>
              <a:ext cx="443300" cy="443325"/>
            </a:xfrm>
            <a:custGeom>
              <a:avLst/>
              <a:gdLst/>
              <a:ahLst/>
              <a:cxnLst/>
              <a:rect l="l" t="t" r="r" b="b"/>
              <a:pathLst>
                <a:path w="17732" h="17733" extrusionOk="0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19"/>
            <p:cNvSpPr/>
            <p:nvPr/>
          </p:nvSpPr>
          <p:spPr>
            <a:xfrm>
              <a:off x="597725" y="4665400"/>
              <a:ext cx="73300" cy="73300"/>
            </a:xfrm>
            <a:custGeom>
              <a:avLst/>
              <a:gdLst/>
              <a:ahLst/>
              <a:cxnLst/>
              <a:rect l="l" t="t" r="r" b="b"/>
              <a:pathLst>
                <a:path w="2932" h="2932" extrusionOk="0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19"/>
            <p:cNvSpPr/>
            <p:nvPr/>
          </p:nvSpPr>
          <p:spPr>
            <a:xfrm>
              <a:off x="654525" y="4708150"/>
              <a:ext cx="47025" cy="47025"/>
            </a:xfrm>
            <a:custGeom>
              <a:avLst/>
              <a:gdLst/>
              <a:ahLst/>
              <a:cxnLst/>
              <a:rect l="l" t="t" r="r" b="b"/>
              <a:pathLst>
                <a:path w="1881" h="1881" extrusionOk="0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19"/>
            <p:cNvSpPr/>
            <p:nvPr/>
          </p:nvSpPr>
          <p:spPr>
            <a:xfrm>
              <a:off x="581250" y="4634875"/>
              <a:ext cx="47050" cy="47050"/>
            </a:xfrm>
            <a:custGeom>
              <a:avLst/>
              <a:gdLst/>
              <a:ahLst/>
              <a:cxnLst/>
              <a:rect l="l" t="t" r="r" b="b"/>
              <a:pathLst>
                <a:path w="1882" h="1882" extrusionOk="0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8" name="Google Shape;568;p19"/>
          <p:cNvSpPr/>
          <p:nvPr/>
        </p:nvSpPr>
        <p:spPr>
          <a:xfrm rot="2466730">
            <a:off x="5564068" y="1886788"/>
            <a:ext cx="434316" cy="414699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19"/>
          <p:cNvSpPr/>
          <p:nvPr/>
        </p:nvSpPr>
        <p:spPr>
          <a:xfrm rot="-1609361">
            <a:off x="6199245" y="2147725"/>
            <a:ext cx="312542" cy="298425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" name="Google Shape;570;p19"/>
          <p:cNvSpPr/>
          <p:nvPr/>
        </p:nvSpPr>
        <p:spPr>
          <a:xfrm rot="2926229">
            <a:off x="8094370" y="2384149"/>
            <a:ext cx="234084" cy="223511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" name="Google Shape;571;p19"/>
          <p:cNvSpPr/>
          <p:nvPr/>
        </p:nvSpPr>
        <p:spPr>
          <a:xfrm rot="-1609084">
            <a:off x="7120324" y="886921"/>
            <a:ext cx="210884" cy="201359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19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20"/>
          <p:cNvSpPr txBox="1">
            <a:spLocks noGrp="1"/>
          </p:cNvSpPr>
          <p:nvPr>
            <p:ph type="body" idx="1"/>
          </p:nvPr>
        </p:nvSpPr>
        <p:spPr>
          <a:xfrm>
            <a:off x="1172650" y="1599700"/>
            <a:ext cx="3447300" cy="2890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White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578" name="Google Shape;578;p20"/>
          <p:cNvSpPr txBox="1">
            <a:spLocks noGrp="1"/>
          </p:cNvSpPr>
          <p:nvPr>
            <p:ph type="title"/>
          </p:nvPr>
        </p:nvSpPr>
        <p:spPr>
          <a:xfrm>
            <a:off x="661100" y="664300"/>
            <a:ext cx="78432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also split your content</a:t>
            </a:r>
            <a:endParaRPr/>
          </a:p>
        </p:txBody>
      </p:sp>
      <p:sp>
        <p:nvSpPr>
          <p:cNvPr id="579" name="Google Shape;579;p20"/>
          <p:cNvSpPr txBox="1">
            <a:spLocks noGrp="1"/>
          </p:cNvSpPr>
          <p:nvPr>
            <p:ph type="body" idx="2"/>
          </p:nvPr>
        </p:nvSpPr>
        <p:spPr>
          <a:xfrm>
            <a:off x="5056888" y="1599700"/>
            <a:ext cx="3447300" cy="2890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Black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coal, ebony, and of outer space. It is the darkest color, the result of the absence of or complete absorption of light.</a:t>
            </a:r>
            <a:endParaRPr/>
          </a:p>
        </p:txBody>
      </p:sp>
      <p:sp>
        <p:nvSpPr>
          <p:cNvPr id="580" name="Google Shape;580;p20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21"/>
          <p:cNvSpPr txBox="1">
            <a:spLocks noGrp="1"/>
          </p:cNvSpPr>
          <p:nvPr>
            <p:ph type="title"/>
          </p:nvPr>
        </p:nvSpPr>
        <p:spPr>
          <a:xfrm>
            <a:off x="661100" y="664300"/>
            <a:ext cx="78432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586" name="Google Shape;586;p21"/>
          <p:cNvSpPr txBox="1">
            <a:spLocks noGrp="1"/>
          </p:cNvSpPr>
          <p:nvPr>
            <p:ph type="body" idx="1"/>
          </p:nvPr>
        </p:nvSpPr>
        <p:spPr>
          <a:xfrm>
            <a:off x="1165875" y="1599700"/>
            <a:ext cx="2257200" cy="2890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Yellow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587" name="Google Shape;587;p21"/>
          <p:cNvSpPr txBox="1">
            <a:spLocks noGrp="1"/>
          </p:cNvSpPr>
          <p:nvPr>
            <p:ph type="body" idx="2"/>
          </p:nvPr>
        </p:nvSpPr>
        <p:spPr>
          <a:xfrm>
            <a:off x="3706438" y="1599700"/>
            <a:ext cx="2257200" cy="2890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Blue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588" name="Google Shape;588;p21"/>
          <p:cNvSpPr txBox="1">
            <a:spLocks noGrp="1"/>
          </p:cNvSpPr>
          <p:nvPr>
            <p:ph type="body" idx="3"/>
          </p:nvPr>
        </p:nvSpPr>
        <p:spPr>
          <a:xfrm>
            <a:off x="6247001" y="1599700"/>
            <a:ext cx="2257200" cy="2890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Red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" name="Google Shape;589;p21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odovico template">
  <a:themeElements>
    <a:clrScheme name="Custom 347">
      <a:dk1>
        <a:srgbClr val="272A36"/>
      </a:dk1>
      <a:lt1>
        <a:srgbClr val="FFFFFF"/>
      </a:lt1>
      <a:dk2>
        <a:srgbClr val="808392"/>
      </a:dk2>
      <a:lt2>
        <a:srgbClr val="E0E0E7"/>
      </a:lt2>
      <a:accent1>
        <a:srgbClr val="FFAD1D"/>
      </a:accent1>
      <a:accent2>
        <a:srgbClr val="EB7700"/>
      </a:accent2>
      <a:accent3>
        <a:srgbClr val="FD7E6B"/>
      </a:accent3>
      <a:accent4>
        <a:srgbClr val="F03131"/>
      </a:accent4>
      <a:accent5>
        <a:srgbClr val="41B5FF"/>
      </a:accent5>
      <a:accent6>
        <a:srgbClr val="1E87CA"/>
      </a:accent6>
      <a:hlink>
        <a:srgbClr val="272A36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965</Words>
  <Application>Microsoft Macintosh PowerPoint</Application>
  <PresentationFormat>Presentación en pantalla (16:9)</PresentationFormat>
  <Paragraphs>158</Paragraphs>
  <Slides>28</Slides>
  <Notes>28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6" baseType="lpstr">
      <vt:lpstr>Barlow SemiBold</vt:lpstr>
      <vt:lpstr>Barlow Light</vt:lpstr>
      <vt:lpstr>Montserrat</vt:lpstr>
      <vt:lpstr>Roboto</vt:lpstr>
      <vt:lpstr>Calibri</vt:lpstr>
      <vt:lpstr>Arial</vt:lpstr>
      <vt:lpstr>Barlow</vt:lpstr>
      <vt:lpstr>Lodovico template</vt:lpstr>
      <vt:lpstr>Sección de compras</vt:lpstr>
      <vt:lpstr>Cotizaciones </vt:lpstr>
      <vt:lpstr>1. Transition Headline</vt:lpstr>
      <vt:lpstr>Hello!</vt:lpstr>
      <vt:lpstr>Presentación de PowerPoint</vt:lpstr>
      <vt:lpstr>This is a slide title</vt:lpstr>
      <vt:lpstr>Big concept</vt:lpstr>
      <vt:lpstr>You can also split your content</vt:lpstr>
      <vt:lpstr>In two or three columns</vt:lpstr>
      <vt:lpstr>A picture is worth a thousand words</vt:lpstr>
      <vt:lpstr>Want big impact? Use big image.</vt:lpstr>
      <vt:lpstr>Use diagrams to explain your ideas</vt:lpstr>
      <vt:lpstr>And tables to compare data</vt:lpstr>
      <vt:lpstr>Maps</vt:lpstr>
      <vt:lpstr>89,526,124</vt:lpstr>
      <vt:lpstr>89,526,124$</vt:lpstr>
      <vt:lpstr>Our process is easy</vt:lpstr>
      <vt:lpstr>Let’s review some concepts</vt:lpstr>
      <vt:lpstr>Presentación de PowerPoint</vt:lpstr>
      <vt:lpstr>Presentación de PowerPoint</vt:lpstr>
      <vt:lpstr>Presentación de PowerPoint</vt:lpstr>
      <vt:lpstr>Presentación de PowerPoint</vt:lpstr>
      <vt:lpstr>Thanks!</vt:lpstr>
      <vt:lpstr>Credits</vt:lpstr>
      <vt:lpstr>Presentation design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Sección de compras</dc:title>
  <cp:lastModifiedBy>Manzano Gonzalez</cp:lastModifiedBy>
  <cp:revision>1</cp:revision>
  <dcterms:modified xsi:type="dcterms:W3CDTF">2022-06-03T21:04:22Z</dcterms:modified>
</cp:coreProperties>
</file>